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однопроходные: определение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используют рабочую среду однократно без возврата.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появились с развитием промышленности в XIX веке и используются благодаря своей простоте до сих пор.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однопроходных систем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среда направляется в устройство и используется один раз, после чего выбрасывается. При этом не происходит возврата среды обратно во входящую систему.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однопроходных систем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водяных системах охлаждения вода поступает, охлаждает оборудование и сразу уходит в слив, не повторяя цикл использования.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системы работают с водой, паром или газом, где среда проходит через устройство один раз и выводится.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однопроходных систем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системы сочетают разные среды или этапы для улучшения функционирования при однократном проходе.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однопроходные устройства — это проточные водонагреватели и краны без рециркуляции, простые и удобные в использовании.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варианты включают охлаждение станков и теплообменников, где важна скорость и простота подачи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однопроходных систем проста, так как не требует сложных механизмов возврата рабочей среды, что снижает стоимость и упрощает обслуживание.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однопроходных решений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запускаются и останавливаются быстро, а риск загрязнения минимален, что актуально для бытовых установок, например, умывальников с проточной водой.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отвода использованной среды требуется специальное инфраструктурное обеспечение, например, системы канализации или отвода отходов.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минус – высокий расход рабочей среды, что ведёт к возрастанию затрат в промышленных масштабах эксплуатации.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Отработанные сточные воды или выбросы могут загрязнять окружающую среду без должной очистки или фильтрации.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однопроходных систем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потери однопроходных достигают 30-40%, что снижает эффективность использования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потребляют значительно больше воды, что отражает их меньшую экономичность и более высокие эксплуатационные расходы.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ЖКХ,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расхода воды: однопроходные и многопроходные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однопроходных в промышленности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охлаждения прокатных станов, обеспечивая простоту обслуживания и быстрый обмен теплоносителем.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ТЭЦ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конденсаторов при большой скорости прохождения потоков, что актуально для тепловых электростанций.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для быстрого отвода избытка тепла в реакторах и технологических установках.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возможна при неограниченном доступе к воде, что характерно для предприятий с большими запасами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бытовые однопроходные устройства – проточные водонагреватели и смесители без рециркуляции. Они быстро используют воду и сразу направляют её в слив.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в быту: простые примеры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моделях стиральных машин вода после стирки немедленно уходит в канализацию, что ускоряет процесс и освобождает устройство для следующего цикла.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52880"/>
            <a:ext cx="4328400" cy="20559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расхода воды, температуры, КПД и требований по безопасности для разных типов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демонстрируют средний КПД и требуют контроля качества среды для безопасной эксплуатации.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«Технические устройства», 2022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технические параметры однопроходных систем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потребляют большой объём воды без возврата, что приводит к истощению природных источников, особенно в засушливых регионах с ограниченным притоком воды.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использования однопроходных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Отработанная вода часто содержит химические вещества или загрязнения, ухудшающие качество окружающей среды и оказывающие негативное воздействие на экосистемы водоёмов.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минимизации вреда необходимо соблюдать строгие экологические нормы, а также применять системы очистки стоков для защиты природы и здоровья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Однокамерная простота
</a:t>
            </a:r>
            <a:pPr algn="ctr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Однопроходной теплообменник состоит из одной камеры, куда поступает вода, проходящая по трубам и отдающей тепло. Такая конструкция удобна для быстрых и простых процессов нагрева или охлаждения.
</a:t>
            </a:r>
            <a:endParaRPr lang="en-US" sz="106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Минимализм в деталях
</a:t>
            </a:r>
            <a:pPr algn="ctr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устройстве отсутствует циркуляция, что сводит комплектующие к трубам и входному с выходным клапанам. Такая надёжность сокращает необходимость сложного обслуживания и повышает долговечность системы.
</a:t>
            </a:r>
            <a:endParaRPr lang="en-US" sz="106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наглядно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теплообменника иллюстрирует поток воды внутри, показывая движение от входа через трубки к выходу. Это помогает понять, как тепло эффективно передаётся без повторного использования среды.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однопроходного теплообменника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требуют меньших вложений в установку и монтаж благодаря простой конструкции без сложных частей.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аспекты эксплуатации однопроходных
</a:t>
            </a:r>
            <a:endParaRPr lang="en-US" sz="2314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расходы связаны с очисткой использованной воды для соблюдения экологических норм и предотвращения вреда окружающей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высокая потребность в воде увеличивает эксплуатационные затраты, особенно в масштабных промышленных установках с большим объёмом расходов.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суммарные расходы могут быть значительными, что влияет на себестоимость продукции и экономическую эффективность предприятий.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примерные показатели расхода воды в разных типах систем — бытовой, лабораторной и промышленной, показывая значительный рост потребления при масштабе.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промышленном масштабе расход воды многократно превышает бытовой, что поднимает вопросы ресурсосбережения и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предприятий ЖКХ и учебных лабораторий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расхода воды в однопроходных системах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повышения эффективности однопроходных систем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регулирующих клапанов позволяет оптимизировать расход воды, предотвращая излишние потери и адаптируя под конкретные нужды.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фильтров для предварительной очистки рабочей среды улучшает качество процесса и снижает риски загрязнения оборудования.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подачи и системы контроля расхода помогают следить за работой и оперативно регулировать параметры, что способствует снижению затрат.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применяются для полива сельскохозяйственных культур, а также охлаждения и поддержания микроклимата в животноводческих помещениях.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в сельском хозяйстве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хозяйства Волгоградской области используют такие системы для орошения и температуры животных, учитывая разнообразие потребностей и климатические условия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схема работы однопроходной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цикл использования рабочего вещества без возврата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развития — снижение потребления воды и усиление контроля через автоматизированные системы для повышения эффективности.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однопроходных технологий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предприятия переходят на многопроходные и замкнутые схемы, сокращая экологический след и улучшая экономичность процессов.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сохраняются в малых производствах и учебных заведениях благодаря простоте и низкой стоимости.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стандартов и технологий способствует менее вредному воздействию на окружающую среду и рациональному использованию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однопроходные системы охлаждения на ГРЭС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Государственных районных электростанциях устанавливаются масштабные однопроходные охлаждающие установки, способные обрабатывать огромные объёмы воды. Они служат простым и эффективным решением для быстрого отвода тепла при больших нагрузках.
</a:t>
            </a:r>
            <a:endParaRPr lang="en-US" sz="978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инциденты и модернизация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случаев сброс тёплой воды в реки приводил к перегреву экосистем и гибели водных организмов. После внедрения новых технологий и улучшения контроля, нагрузка на природу значительно снизилась, улучшив экологическую ситуацию.
</a:t>
            </a:r>
            <a:endParaRPr lang="en-US" sz="107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примеры и необычные случаи использования однопроходных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однопроходных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Однопроходные системы сохраняют важную роль благодаря простоте и доступности, но требуют перехода к более щадящим ресурсам технологиям и автоматизации для защиты окружающей среды.
</a:t>
            </a:r>
            <a:endParaRPr lang="en-US" sz="37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2026-05-08T20:51:26Z</dcterms:created>
  <dcterms:modified xsi:type="dcterms:W3CDTF">2026-05-08T20:51:26Z</dcterms:modified>
</cp:coreProperties>
</file>