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 государства Древней Греции: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общества, полисов и культурного наследия античной Эллады.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география древнегреческих земель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занимала территории Балкан и многочисленных островов. Особый рельеф и климат способствовали формированию независимых городов-государств — полисов с разной культурой и политикой.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греческих полисов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— отдельные города-государства с собственными законами и управлением, что подчёркивало их независимость и разнообразие в структуре общества.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полисы — Афины, Спарта, Коринф и Фивы, каждый с особым укладом жизни и системой правления, отражающей местные традиции.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полисами были сложными: союзы и сотрудничество чередовались с конфликтами и войнами, что влияло на политический ландшафт Греции.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готовность и экономическое развитие полисов напрямую зависели от их географического положения и природных ресурсов.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известны зарождением демократии — здесь граждане участвовали в голосованиях и обсуждениях на народных собраниях. Это создало систему активного политического участия.
</a:t>
            </a:r>
            <a:endParaRPr lang="en-US" sz="123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практики в Афинах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процветали театр, музыка и скульптура. Море играло важную роль: мореплавание способствовало международным торговым связям и культурному обмену.
</a:t>
            </a:r>
            <a:endParaRPr lang="en-US" sz="1306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и торговли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колыбель демократии и искусства
</a:t>
            </a:r>
            <a:endParaRPr lang="en-US" sz="29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с детства воспитывались в духе строгой дисциплины, что формировало сильных воинов. Общество делилось на спартанцев, периэков и илотов с разным статусом.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 и общественный строй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активно участвовала в создании военных союзов и обороне Греции, благодаря чему сохраняла влияние и противостояла внешним угрозам.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Спарты в военно-политических союзах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Спарта: военная дисциплина и социальная структура
</a:t>
            </a:r>
            <a:endParaRPr lang="en-US" sz="23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 располагался на важном перешейке, что сделало его ключевым пунктом для контроля торговых путей между материком и Пелопоннесом.
</a:t>
            </a:r>
            <a:endParaRPr lang="en-US" sz="150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торговля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славился керамикой и строительством кораблей, а регулярные торговые ярмарки способствовали экономическому росту и расширению влияния.
</a:t>
            </a:r>
            <a:endParaRPr lang="en-US" sz="1398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и ярмарки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Коринф: центр торговли и судостроения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Фиванская армия нанесла поражение Спарте, что продемонстрировало силу города и выдающуюся тактику под руководством Эпаминонда.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Левктрах и военачальник Эпаминонд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Фивы внесли вклад в ремесла и культуру, одновременно участвуя в объединении греческих городов против внешних врагов.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роль в объединении полисов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Фивы: военная мощь и культурное развитие
</a:t>
            </a:r>
            <a:endParaRPr lang="en-US" sz="28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древнегреческого города-государства
</a:t>
            </a:r>
            <a:endParaRPr lang="en-US" sz="2153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Укреплённый холм, служивший защитой и религиозным центром в каждом полисе.
</a:t>
            </a:r>
            <a:endParaRPr lang="en-US" sz="160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площадь для торговли, обсуждения дел и проведения собраний граждан.
</a:t>
            </a:r>
            <a:endParaRPr lang="en-US" sz="160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сооружения, посвящённые богам, символизировавшие религиозную жизнь города.
</a:t>
            </a:r>
            <a:endParaRPr lang="en-US" sz="160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Гимнасии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физического воспитания и подготовки молодежи к службе и жизни в полисе.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в древнегреческих полисах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(экклесии) собирались для принятия законов и обсуждения важных вопросов. Советы старейшин (буле, герусия) занимались подготовкой и контролем решений.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полисов стояли выборные архонты или цари. В Спарте существовало дуалистическое правление с двумя царями, что обеспечивало баланс и контроль власти.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Древней Греции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имели политические права и участвовали в управлении полисом, включая участие в собраниях и службу в армии.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вели домашнее хозяйство и занимались воспитанием детей, но не имели права голоса и участия в политике.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обеспечивали труд в хозяйстве и ремёслах, не обладая свободой и правами, были необходимой частью экономики.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обучение детей в Древней Греции
</a:t>
            </a:r>
            <a:endParaRPr lang="en-US" sz="2631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начиналось в семье: мальчиков учили чтению, письму, музыке, спорту и искусству ораторства для подготовки к взрослой жизни и участию в политике.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обучали домашнему хозяйству, рукоделию и уходу за семьёй, чтоб подготовить их к роли хранительниц очага и матери в обществе.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Спарте с семи лет мальчиков отправляли в агелы — специальные лагеря, где формировали военную дисциплину, физическую выносливость и смелость.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уделяли внимание не только военной подготовке, но и развитию культуры, философии, задействовали учёбу и творческие занятия как основу воспитания.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Древней Греции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составляло земледелие: выращивание оливок, винограда и пшеницы было ключевым для питания и производства важных товаров.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процветали, включая гончарное, ткацкое и металлургическое производство, которые обеспечивали города необходимыми изделиями и предметами быта.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играла большую роль, особенно в Афинах, где широко использовалась монетная система для обмена с другими странами Средиземноморья.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поклонялись пантеону богов, таких как Зевс, Афина и Аполлон, которые олицетворяли разные аспекты жизни и природы. Храмы возводились в их честь, а жрецы проводили обряды для поддержания благополучия городов.
</a:t>
            </a:r>
            <a:endParaRPr lang="en-US" sz="9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олимпийских богов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городу принадлежал особый бог-покровитель, например, Афина оберегала Афины. Горожане устраивали специальные праздники и жертвоприношения, чтобы выразить уважение и привлечь защиту высших сил.
</a:t>
            </a:r>
            <a:endParaRPr lang="en-US" sz="93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покровители городов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каждые четыре года проводились Олимпийские игры — торжественное событие, объединявшее всех греков. Они включали спортивные состязания и жертвоприношения, служили почитанием богов и укреплением греческой идентичности.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как религиозный праздник
</a:t>
            </a:r>
            <a:endParaRPr lang="en-US" sz="158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праздники древних греков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Экклесия объединяла граждан для обсуждения законов и важных решений. В ней мог участвовать каждый свободный мужчина, что делало Афинскую демократию уникальной по тогдашним меркам.
</a:t>
            </a:r>
            <a:endParaRPr lang="en-US" sz="141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 — основа власти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выбора должностных лиц применяли жребий, что предотвращало слишком сильное влияние отдельных лиц. Кроме того, применялись остраконы — глиняные таблички для голосования за изгнание неблагонадежных граждан.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выборов и голосований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демократия: становление и особенности
</a:t>
            </a:r>
            <a:endParaRPr lang="en-US" sz="24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Придумали драму: трагедии и комедии становились популярными, в труппах выступали Эсхил и Софокл. Поэмы Гомера «Илиада» и «Одиссея» стали культурной основой для последующих поколений.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и литературы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Сократ, Платон и Аристотель заложили основы западной философской мысли, исследуя вопросы этики, политики и познания. Их идеи живут и в современном мышлении.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— поиски истины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сформировал геометрию как науку, Архимед сделал открытия в физике и механике, а Геродот положил начало истории как систематическому изучению прошлого.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Древней Греции: вклады в мировое наследие
</a:t>
            </a:r>
            <a:endParaRPr lang="en-US" sz="2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Спартанская власть строилась вокруг двух царей и герусии — совета стариков, который принимал важнейшие решения. Народное собрание имело лишь ограниченные полномочия, подчёркивая строгую иерархию.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Двухцарствие и совет старейшин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Спартанские женщины обладали сравнительно большой свободой: могли владеть имуществом и участвовать в религиозных обрядах. Воспитание мальчиков направлялось на создание сильных и выносливых солдат для защиты полиса.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женщины и воспитание воинов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государственности Спарты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объединения городов-государств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войны (490–479 гг. до н. э.)
</a:t>
            </a:r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объединились для отражения персидского вторжения, добившись победы в битвах при Марафоне и Саламине, укрепив чувство единства.
</a:t>
            </a:r>
            <a:endParaRPr lang="en-US" sz="938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Афин был создан союз для совместной защиты от персии, но впоследствии он превратился в инструмент афинского влияния на другие города.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Делосского союза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 (431–404 гг. до н. э.)
</a:t>
            </a:r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конфликт между Афинами и Спартой ослабил обе стороны и изменил политический ландшафт Греции, способствуя переменам в силовых балансах.
</a:t>
            </a:r>
            <a:endParaRPr lang="en-US" sz="911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возглавила объединение полисов для противостояния афинскому влиянию, что усилило раздробленность, но также обеспечило военное сотрудничество перед угрозами извне.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Пелопоннесского союза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 э. Филипп II объединил большинство греческих городов под своей властью, снизив автономию полисов и подготовив почву для масштабных завоеваний Александра Македонского.
</a:t>
            </a:r>
            <a:endParaRPr lang="en-US" sz="120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Эпиром и Македонией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Великий расширил греческое влияние далеко на Восток, включая Египет, Персию и Индию. Эллинистическая эпоха ознаменовалась смешением культур и развитием науки и искусства в новых землях.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Александра и эллинизм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греческих полисов и роль Александра Македонского
</a:t>
            </a:r>
            <a:endParaRPr lang="en-US" sz="2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переняли у греков мифологию, театральные формы и основы права, что стало фундаментом для римской цивилизации и европейских правовых систем.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римскую культуру и право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демократии, философии и научного поиска, зародившиеся в Греции, легли в основу политических структур и образовательных традиций многих современных стран.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современной демократии и науке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Греции на Древний Рим и современность
</a:t>
            </a:r>
            <a:endParaRPr lang="en-US" sz="25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Греции: уроки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подарила миру заложенные основы демократии, культуры и науки, оказавшие глубокое влияние на цивилизацию и подчёркивающие ценность сохранения культурного наследия.
</a:t>
            </a:r>
            <a:endParaRPr lang="en-US" sz="41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2026-05-10T11:32:08Z</dcterms:created>
  <dcterms:modified xsi:type="dcterms:W3CDTF">2026-05-10T11:32:08Z</dcterms:modified>
</cp:coreProperties>
</file>