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понимать себя, других людей и мир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появляются и где мы их замечаем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рождаются быстро: событие вызывает мысль, мысль — чувство, а потом поступок. В школе, дома, в игре и на перемене они подсказывают, что с нами происходит и как лучше действовать.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Радость: когда внутри светло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моменты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радость рождается в самых простых вещах: совместный ужин, любимая книга, прогулка или помощь друг другу. Такие моменты напоминают, что рядом есть забота и поддержка.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отметка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часто приходит, когда старание приносит результат: решена трудная задача, получена похвала или контрольная написана хорошо. Тогда хочется улыбаться и делиться новостью с близкими.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 становится, когда рядом одноклассники или семья, с которыми интересно играть, разговаривать и шутить. Радость делает голос бодрее, а движения — легче и живее.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появляется и от приятных неожиданностей: поездки, подарка, встречи с бабушкой или отмены скучного дела. В такие минуты хочется прыгать, смеяться и говорить быстрее.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Грусть: тихая эмоция, которая просит заботы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может появиться, если что-то не получилось: ответ у доски забылся, контрольная оказалась трудной или важная вещь потерялась. Тогда хочется говорить тише и двигаться медленнее.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ребёнок часто сидит спокойно, редко улыбается, говорит негромко и не спешит. Это не страх и не злость, а желание побыть в тишине и получить поддержку.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становится легче, когда рядом добрый взрослый, тёплые слова, объятие или спокойный разговор. Иногда помогает просто рассказать, что случилось, и не оставаться одному.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потеряно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пропала любимая игрушка или сломалась дорогая сердцу вещь, становится очень обидно и печально. Взгляд опускается, а плечи будто становятся чуть тяжелее.
</a:t>
            </a:r>
            <a:endParaRPr lang="en-US" sz="8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Страх: сигнал быть осторожнее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опасность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появляется, когда что-то кажется опасным: громкий звук, темнота, незнакомое место или неожиданная ситуация. Он помогает быстрее заметить, что нужно быть осторожным.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чувствует себя тело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страхе дыхание становится частым, мышцы напрягаются, ладони могут похолодеть, а сердце начинает биться быстрее. Иногда очень хочется спрятаться или крепко держаться за взрослого.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безопасности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страшно, важно не убегать в одиночку, а сразу позвать взрослого, который рядом. Страх — это сигнал: сначала безопасность, потом уже всё остальное.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полезен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помогает остановиться у дороги, не трогать опасные предметы и осторожно вести себя в новом месте. Он не враг, а внимательный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эмоция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событие проходит через мысль, чувство и поступок.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часто приходит, когда нарушают границы, мешают или поступают нечестно. Тело сразу подсказывает: стало напряжённо, жарко и очень не хочется молчать.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Останавливаюсь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не делать резких поступков. Лучше остановиться, убрать руки от предметов и на секунду отойти от того, что разозлило.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Успокаиваю тело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медленные вдохи, счёт до десяти и несколько шагов в сторону. Так энергия злости не превращается в крик или толчок.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 действие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спокойнее, можно сказать о своём недовольстве, попросить помощь или договориться. Злость тогда помогает защищать себя, а не ссориться.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Злость: много энергии, которую важно направить правильно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Удивление: эмоция неожиданности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его вызывает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появляется, когда случается что-то внезапное: неожиданный подарок, смешная случайность, новая новость или необычный опыт. Мозг как будто на секунду говорит: «Ого!»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лицо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удивлении глаза широко открываются, брови поднимаются, а рот может чуть приоткрыться. Человек словно старается быстрее понять, что же произошло.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бывает радостным: в классе устроили маленький сюрприз, дома нашли подарок или вдруг получилось то, что раньше не выходило. Тогда эмоция легко превращается в улыбку.
</a:t>
            </a:r>
            <a:endParaRPr lang="en-US" sz="11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Спокойствие: когда всё становится тише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состояние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слушать, думать и не торопиться. В таком состоянии тело расслабляется, дыхание становится ровнее, а голова работает яснее.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его приносит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приходит после прогулки, чтения, тихой игры, отдыха или привычного распорядка дня. Предсказуемые дела помогают почувствовать: всё идёт нормально.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заметить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человек сидит ровнее, говорит мягче и двигается без суеты. На лице меньше напряжения, а плечи не поднимаются к ушам.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успокоиться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тихое чтение, медленное дыхание, вода, рисование и несколько минут отдыха. Такие простые занятия помогают телу и голове отдохнуть без лишнего шума.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заметны в лице, голосе и движениях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лицу эмоции видно сразу: улыбка показывает радость, слёзы — грусть, а нахмуренные брови часто говорят о злости или волнении. Лицо умеет рассказывать без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дрожащий или слишком громкий голос тоже передаёт чувство. По интонации можно понять, спокойно ли человеку, обидно ему или он очень удивлён.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Опущенные плечи, быстрые шаги, напряжённые руки или желание спрятаться многое сообщают о состоянии человека. Тело иногда говорит даже громче, чем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румянец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дыхание, покрасневшие щёки или напряжённая спина помогают заметить сильные чувства. Если смотреть внимательно, эмоции можно понять ещё до того, как человек что-то скажет.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Петя сначала радуется, когда быстро решает задачу, а потом спокойно слушает объяснение учителя. Если задание кажется трудным, появляется волнение, и тогда помогает глубокий вдох и внимательный взгляд в тетрадь.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всё по-разному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эмоции скачут быстрее мяча. Кто-то смеётся в кругу друзей, кто-то злится из-за спора, а в командной игре радость приходит, когда класс действует вместе и выигрывает честно.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командная игра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 у четвероклассника может биться сердце чаще, а ладони становятся влажными. Но если вспомнить правило и не спешить, на смену страху приходит спокойствие, и слова находятся сами.
</a:t>
            </a:r>
            <a:endParaRPr lang="en-US" sz="95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и перед контрольной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школе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слишком сильную эмоцию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из 5 шагов для младших школьников: заметить чувство, остановиться, успокоить дыхание, назвать эмоцию и выбрать помощь или паузу.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Эмпатия: умение понимать другого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начинается с наблюдения: по лицу, голосу и позе можно заметить, что однокласснику грустно или неловко. Тогда легче выбрать добрые слова и не торопиться с шуткой.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слова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достаточно короткой фразы: «Я рядом», «Хочешь, помогу?» или «Я тебя понимаю». Такие слова не решают всё сразу, но дают ощущение тепла и безопасности.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перебиваем и даём другому рассказать о себе, ссора становится меньше, а доверие растёт. Так друзья понимают, что их чувства важны и не смешны.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приходит домой расстроенным, и мама замечает это по тихому голосу и опущенным плечам. Она не торопится с вопросами, а спокойно предлагает чай, слушает и помогает назвать чувство.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разговор на кухне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младший брат сердится из-за сломанной башни, папа не смеётся над ним. Он садится рядом, говорит спокойно и предлагает вместе всё исправить, чтобы злость превратилась в дело, а не в крик.
</a:t>
            </a:r>
            <a:endParaRPr lang="en-US" sz="812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 каждый день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эмоции важны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защищает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появляется, когда с человеком поступают нечестно или мешают ему. Если заметить её вовремя, можно не ссориться, а спокойно сказать о своём неудобстве и выбрать правильный поступок.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показывает хорошее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говорит человеку: «Сейчас мне приятно и хорошо». Она появляется, когда удаётся задача, приходит друг или случается что-то приятное, и хочется улыбаться и делиться настроением.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просит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помогает заметить, что нам нужна поддержка, отдых или добрые слова. Она не враг, а тихий сигнал: что-то задело сердце, и с этим не стоит оставаться одному.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предупреждает об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нужен, чтобы мы вовремя остановились, позвали взрослого или выбрали безопасное действие. Благодаря ему ребёнок не бросается туда, где может быть трудно или небезопасно.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дружить, если возникла ссора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обиды к примирению: короткая пауза, спокойный разговор, умение слушать и поиск решения, которое подходит обоим.
</a:t>
            </a:r>
            <a:endParaRPr lang="en-US" sz="107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помогает эмоциям успокоиться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медленных вдохов и выдохов помогают сердцу биться ровнее, а голове — думать яснее. Это хороший способ, когда волнение уже стало слишком большим.
</a:t>
            </a:r>
            <a:endParaRPr lang="en-US" sz="816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воды, тёплый плед и несколько минут тишины помогают почувствовать себя лучше. Иногда телу нужно просто передохнуть, как любимой игрушке после долгой игры.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привычный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высыпается и живёт по понятному распорядку, эмоции становятся мягче. Телу легче справляться с трудным днём, если оно не устало от самого утра.
</a:t>
            </a:r>
            <a:endParaRPr lang="en-US" sz="861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растяжка или просто шаги по комнате дают телу выход для лишней энергии. После движения злость и тревога часто становятся тише и понятнее.
</a:t>
            </a:r>
            <a:endParaRPr lang="en-US" sz="8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точного названия чувств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точнее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«обидно», «тревожно» или «неловко» помогают понять себя лучше, чем простое «плохо». Чем точнее слово, тем легче объяснить своё состояние взрослому или другу.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 себе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так: «Мне одиноко», «Я горжусь собой», «Мне спокойно рядом с бабушкой». Такие фразы учат не прятать чувства, а аккуратно о них сообщать.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свой словарь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замечает, что ему радостно, грустно или тревожно, он быстрее понимает, что ему нужно: помощь, отдых, разговор или просто минута тишины.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каждый день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мы называем эмоции, тем лучше их узнаём. Тогда в трудный момент уже не хочется махнуть рукой, а хочется сказать: «Я волнуюсь, помогите мне».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личный план для трудной эмоции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мини-план ребёнка: сначала замечаю трудное чувство, потом успокаиваю дыхание и выбираю безопасное действие или разговор.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нам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грусть, страх, злость, удивление и спокойствие живут рядом с каждым человеком. Если замечать чувства и говорить о них, становится легче дружить, учиться и заботиться о себе и других.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2026-05-26T10:05:13Z</dcterms:created>
  <dcterms:modified xsi:type="dcterms:W3CDTF">2026-05-26T10:05:13Z</dcterms:modified>
</cp:coreProperties>
</file>