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думать, рассказывать и писать связно.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помогают рассказывать и писать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делать изложение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Изложение учит внимательно читать, запоминать главное и передавать смысл своими словами. Это полезная тренировка для памяти, аккуратности и умения строить понятный текст без лишних деталей.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предметы и отвечают на вопросы кто? что?. Они помогают сразу понять, о ком или о чём идёт речь в рассказе.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называют действия и показывают, что происходит. Без них текст словно стоит на месте, а с ними события движутся вперёд.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делают текст понятным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описывают признаки предметов и людей. Они делают речь точнее и ярче, но слишком частые повторы одних и тех же слов утомляют читателя.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рисуют картинку в голове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представить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тихий, быстрый, пушистый, блестит и шепчет помогают увидеть картинку мысленно. Текст становится живым, будто его показывают на маленьком экране.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показать порядок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Сначала, потом, вдруг и наконец подсказывают, что было раньше и что произошло позже. Такие слова помогают не перепутать начало, середину и конец рассказа.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самое важное сообщение, а уже потом выбирать нужные слова и убирать лишние подробности.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главная мысль, без которой текст теряет смысл.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работе с текстом на уроке русского языка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текстом перед изложением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помогает не пропустить главное и сохранить смысл текста.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09690"/>
            <a:ext cx="428400" cy="380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помогают вспомнить текст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или два слова подсказывают, кто действует в тексте. По ним легко вспомнить, с кого начинается рассказ и кто остаётся главным до конца.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глаголы показывают, что именно произошло. Они держат рассказ в движении и помогают восстановить последовательность событий без лишних догадок.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Небольшая, но точная деталь делает текст узнаваемым. Она помогает не перепутать похожие события и сохранить главное содержание почти без потерь.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деталь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 месте помогает удержать картинку событий. Если помнить, где всё происходит, пересказ становится точнее и не уходит в сторону.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текста — его дорожная карта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увидеть, из каких частей состоит текст. Каждый пункт должен быть коротким, понятным и отражать главное, а не каждую мелочь подряд.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хорошим планом легче писать изложение по порядку. Он не заменяет сам текст, но подсказывает маршрут от начала к концу и не даёт свернуть не туда.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хорошем предложении есть законченная мысль. Читатель сразу понимает, о чём говорится, и не должен догадываться по отдельным словам, как по рассыпанным кубикам.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предложении стоят так, чтобы смысл был ясным. Если порядок нарушен, фраза звучит неловко и может запутать даже очень внимательного читателя.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хорошее предложение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фразы утомляют, а слишком короткие делают рассказ рубленым. В 3 классе особенно важны простота, ясность и правильный конец предложения.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 изложении нужно связывать между собой. Тогда текст читается легко, а мысли идут одна за другой, как аккуратные ступеньки.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650" y="3231228"/>
            <a:ext cx="428400" cy="34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1456" y="3188538"/>
            <a:ext cx="374588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2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5231" y="1686040"/>
            <a:ext cx="374588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4965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соединяет однородные части и помогает перечислять события или признаки. С ним текст звучит спокойно и естественно, без лишних остановок.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14550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подводит итог и показывает, что событие завершилось. Оно удобно в конце рассказа и помогает поставить красивую смысловую точку.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28210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объясняют причину. С их помощью можно показать, почему герой поступил именно так, а не иначе, и сделать текст понятнее.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Потому что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9832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связки помогают показать последовательность и результат. Они ведут читателя от одного события к другому, словно маленькие указатели на дороге.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Потом, поэтому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186587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показывает противопоставление. Оно помогает увидеть, что произошло не так, как ожидалось, и делает рассказ более выразительным и точным.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76362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соединяют предложения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написать изложение шаг за шагом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работе с текстом: от первого чтения до аккуратной записи.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в изложении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не потерять, кто участвует в событиях. Имена, действия и роли героев должны остаться узнаваемыми, даже если предложения будут написаны другими словами.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проверяют, не появились ли новые события и не изменился ли смысл. Изложение должно быть верным оригиналу и понятным.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смысла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события записываются в том же порядке, что и в тексте. Если перепутать начало и конец, смысл сразу становится неясным.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сохранить, где и когда всё происходит. Эти детали помогают читателю представить картину и не перепутать события.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время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 можно запомнить заранее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внимательно прочитать непростое слово, узнать его значение и поставить ударение. Потом полезно произнести его вслух несколько раз, чтобы оно лучше запомнилось.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встречается в тексте часто, его стоит выучить особенно точно. Тогда писать станет спокойнее, а ошибки перестанут появляться из-за спешки и волнения.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повторяться слишком часто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и то же слово встречается подряд, текст становится тяжёлым. Лучше заменить его местоимением или другим подходящим словом, если смысл остаётся ясным.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текст звучит естественно: слова не спорят друг с другом и не топчутся на месте. Они помогают рассказу двигаться вперёд, как дружная команда.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можно оставить, если он помогает не запутаться и подчёркивает важную мысль. Но лишние повторы мешают читать рассказ легко и плавно.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готовое изложение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самопроверки: от повторного чтения до аккуратного исправления текста.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удачное изложение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8527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история завершается ясно и аккуратно. Ничего лишнего не добавляется, зато остаются важные детали и ощущение законченности.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8527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81016" y="2134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идут главные события в правильном порядке. Предложения короткие и точные, а смысл остаётся таким же, как в исходном тексте.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81016" y="1603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564329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сразу понятно, о чём будет рассказ. Читатель быстро находит героев, место и ситуацию, не теряя нить событий.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564329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изложении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теряется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изложении пропускают важную часть или добавляют лишние подробности. Тогда рассказ выходит неполным, а читателю труднее понять, что произошло сначала и что было потом.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становится неровным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ошибки появляются в словах, заглавных буквах и точках. Если не проверять написанное, даже хороший текст может выглядеть неаккуратно, словно он чуть-чуть рассыпался.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тренировать умение пересказывать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064126"/>
            <a:ext cx="1936800" cy="12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совсем небольшой текст. Его читают внимательно и пересказывают устно, не торопясь и не пытаясь запомнить всё слово в слово.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271975"/>
            <a:ext cx="1936800" cy="6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839625" y="3064126"/>
            <a:ext cx="1936800" cy="12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коротких упражнений переходят к более сложным текстам. Постепенно пересказ становится увереннее, а изложение — точнее и аккуратнее.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39625" y="2271975"/>
            <a:ext cx="1936800" cy="6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длинный пересказ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679750" y="3064126"/>
            <a:ext cx="1936800" cy="12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составляют простой план из трёх частей. Он помогает рассказать текст по порядку и не перескакивать с одного события на другое.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679750" y="2271975"/>
            <a:ext cx="1936800" cy="6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из трёх пунктов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519875" y="3064126"/>
            <a:ext cx="1936800" cy="12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находят самые важные слова: кто, где, что сделал. По ним легче вспомнить содержание и не потерять главную мысль.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2519875" y="2271975"/>
            <a:ext cx="1936800" cy="6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чтение помогает заметить главное и не перепутать события. Если читать спокойно и вдумчиво, текст легче понять, а потом легче и написать.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писать лучше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трудных слов, терпение и привычка перечитывать написанное делают работу чище. С практикой слова подбираются точнее, а рассказ звучит увереннее.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работать по шагам: сначала смысл, потом план, затем черновик и проверка. Такой порядок не даёт растеряться и помогает ничего не забыть.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читаем внимательно, выделяем главное и пишем по плану, обычные слова складываются в понятный рассказ. А ещё это совсем не страшно — даже немного увлекательно.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превращаются в связный рассказ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2026-05-22T01:08:19Z</dcterms:created>
  <dcterms:modified xsi:type="dcterms:W3CDTF">2026-05-22T01:08:19Z</dcterms:modified>
</cp:coreProperties>
</file>