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501700"/>
            <a:ext cx="894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компьютер: как устроен обмен информацией
</a:t>
            </a:r>
            <a:endParaRPr lang="en-US" sz="4700" dirty="0"/>
          </a:p>
        </p:txBody>
      </p:sp>
      <p:sp>
        <p:nvSpPr>
          <p:cNvPr id="5" name="Text 1"/>
          <p:cNvSpPr txBox="1"/>
          <p:nvPr/>
        </p:nvSpPr>
        <p:spPr>
          <a:xfrm>
            <a:off x="222004" y="3828475"/>
            <a:ext cx="3849900" cy="107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задаём намерение устройству и получаем ответ: ввод, кодирование, обработка, вывод, обратная связь.
</a:t>
            </a:r>
            <a:endParaRPr lang="en-US" sz="1222" dirty="0"/>
          </a:p>
        </p:txBody>
      </p:sp>
      <p:sp>
        <p:nvSpPr>
          <p:cNvPr id="6" name="Text 2"/>
          <p:cNvSpPr txBox="1"/>
          <p:nvPr/>
        </p:nvSpPr>
        <p:spPr>
          <a:xfrm>
            <a:off x="90004" y="180125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в цифровую эпоху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ежедневно общаемся со смартфоном, ноутбуком, банкоматом, навигатором, умной колонкой и терминалами оплаты. За каждым действием стоит цепочка «восприятие — ввод — обработка — вывод», понимая которую проще избегать ошибок и рисков.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воспринимает информацию органами чувств и преобразует её в «человеческие» знаки: слова, числа, жесты и символы. Это подготавливает сигнал к передаче дальше — в форме команды или запроса.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принимает данные в двоичном виде (0 и 1), а затем обрабатывает их по алгоритмам. Результат возвращается человеку через экран, звук, вибрацию, печать или световые индикаторы.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обмен был успешным, нужен общий формат представления и однозначные правила интерпретации. Иначе одинаковое «смысловое намерение» для разных сторон будет прочитано по‑разному.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 системе «человек — компьютер»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обмена информацией «задача → результат»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события от намерения человека до проверяемого ответа системы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ввода: от клавиатуры до биометрии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Клавиатура: точность в каждой букве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превращает нажатия в сигнал, который устройство распознаёт как символы и команды. Этот канал особенно удобен, когда важны порядок слов, точность формулировок и работа с текстом, где ошибки заметны сразу.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 микрофон: команда без лишних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Микрофон принимает речь, а система преобразует её в текст или управляющие команды. Такой ввод естественен, когда руки заняты, но его качество зависит от шума, скорости речи и контекста распознавания.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Камера и биометрия: распознаём признаки, а не только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Камера и датчики анализируют изображение и сигналы движений. Биометрические методы используют уникальные признаки, например лицо или отпечаток, чтобы повысить удобство и безопасность входа в систему.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устройств ввода по типу задач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канала важно учитывать не только скорость, но и вероятность «неправильного прочтения» намерения устройством.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лучше подходит для точного текста, мышь — для навигации, а голос и датчики эффективнее, когда требуется другой тип взаимодействия.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оценка (условные индексы, точные значения зависят от модели устройства и условий).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устройства представляют данные последовательностями 0 и 1. Затем текст, изображения и звук кодируются в пригодные для обработки наборы символов и чисел.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информация переводится в двоичную форму, понятную вычислительной системе.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принципы цифрового кодирования (учебный курс информатики).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300344"/>
            <a:ext cx="5426700" cy="30964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 компьютер представляют данные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можно передать разными способами, но для компьютера он всегда должен стать формальным цифровым кодом.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момент: человек понимает «наглядно», а компьютер — «по кодам». Поэтому интерфейсы и преобразования критичны для правильного смысла.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способов представления данных в информатике (школьный уровень).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 как переводчик между пользователем и системой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интерфейс частью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 связывает намерение человека и ответ системы: в нём есть меню, кнопки, окна, значки и подсказки. Сообщения об ошибках и уведомления переводят результат алгоритма на язык пользователя.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удобный интерфейс снижает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интерфейс хорошо организован, снижается когнитивная нагрузка: меньше лишних шагов, проще заметить ошибку и быстрее исправить действие. В школьной повседневности это видно в мессенджерах, электронных дневниках и образовательных платформах.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объём обмена данными в цифрах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обрабатывает и передаёт данные значительно быстрее человека, поэтому интерфейс должен «успевать» за реакцией пользователя.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канал передачи быстрый, итоговая скорость взаимодействия ограничивается вводом, обработкой и тем, как система возвращает ответ.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условная шкала индекса (реальные скорости зависят от устройства, сети и условий).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команды система сообщает результат: успешное выполнение, ошибку, запрос подтверждения, индикатор прогресса или предупреждение. Это помогает пользователю быстро понять, что именно произошло.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сравнивает полученный ответ с поставленной целью. Если результат не совпадает с ожиданием, он меняет действие: уточняет ввод, повторяет запрос или выбирает другой вариант в интерфейсе.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делает обмен информацией двусторонним: устройство и программа «отзываются» на действия пользователя. Благодаря ей контролируется качество работы системы и точность собственных решений.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и корректировка действий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ошибок при обмене данными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показаны типичные точки сбоя в цепочке «ввод → распознавание → обработка → результат», где возможны повторные проверки и уточнения.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обмена информацией в повседневной жизни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 интернете: запрос →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вводите запрос и выбираете, что именно искать: тему реферата, объяснение задачи или источник для проекта. По алгоритму сервис обрабатывает запрос и возвращает результаты. Иногда ответ требует уточнения формулировки — и вы меняете запрос.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и навигация без лишних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оплате по QR-коду телефон считывает метку, система проверяет данные и подтверждает транзакцию. В навигации вы выбираете маршрут — устройство оценивает положение и выдает подсказки. Человек получает понятный вывод и корректирует движение.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узнаёт лицо и поддерживает в диалоге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Разблокировка по распознаванию лица и ответы чат-бота в службе поддержки работают по схожей логике: устройство принимает сигнал, обрабатывает его по правилам и выдает результат. Если ответ не подходит, пользователь уточняет запрос — и цикл повторяется.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 наибольшая нагрузка на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растёт не только из‑за сложности действий, но и из‑за их частоты: чем чаще переключения между элементами, тем труднее удерживать цель.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нагрузки приходится на чтение и выбор, поэтому интерфейсы с ясной структурой и минимальным числом шагов уменьшают риск ошибок у пользователя.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иллюстрации (условные доли, без измерений).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595726"/>
            <a:ext cx="5597100" cy="26256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разных способов связи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канала взаимодействия есть сильные стороны и «узкие места». В реальных сервисах часто комбинируют несколько способов ввода для повышения точности и удобства.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способа связи нет: выбор определяется задачей, условиями и тем, что важнее — скорость, точность, доступность или устойчивость к ошибкам.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и характеристик интерфейсов для школьного курса информатики.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930" y="2128402"/>
            <a:ext cx="224175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обмена информацией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и биометрия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и биометрия помогают подтвердить личность пользователя и снизить риск входа посторонних. Важно использовать надёжные пароли и корректно настраивать параметры входа в приложениях.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Шифрование и двухфакторная аутентификация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Шифрование защищает данные при передаче, а двухфакторная аутентификация добавляет второй барьер. Даже при утечке пароля злоумышленнику сложнее получить доступ к аккаунту.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 и подмена сообщений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 использует поддельные страницы и письма, чтобы выманить данные, а подмена сообщений маскирует истинный адресат или смысл запроса. Нужна внимательность к источнику и содержанию.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Резервное копирование и контроль устройств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Резервное копирование снижает последствия вредоносных событий и потери данных. Также полезно регулярно проверять список устройств и сеансов, чтобы вовремя заметить подозрительную активность.
</a:t>
            </a:r>
            <a:endParaRPr lang="en-US" sz="11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качество взаимодействия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итог «ощущения качества» влияет не только точность распознавания, но и контекст: шум, освещение, переполненность уведомлениями и привычность интерфейса.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цель — работа с текстом, выигрывает точность; для мобильных задач важнее удобство и скорость. Для публичных сервисов особенно значимы безопасность и устойчивость распознавания.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шкала (условные баллы для наглядного сравнения, без измерений).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проектируют удобный интерфейс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проектирования: от понимания задачи до тестирования на реальных пользователях.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взаимодействия человека и компьютера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помощники и умные 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лучше понимают запросы и выполняют действия в привычных сценариях: поиск, управление устройствами, ответы на вопросы. Пользовательский диалог становится более естественным и быстрым.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Нейро- и жестовые интерфейсы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способы управлять без клавиатуры: жесты и интерфейсы, ориентированные на сигналы тела. Это снижает барьеры, но требует корректности распознавания и продуманной обратной связи.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Дополненная реальность в обучении и сервисах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AR-слои помогают увидеть подсказки прямо в реальном мире: навигацию, объяснения и модели. Технология повышает наглядность, но требует внимательного интерфейса, чтобы не перегружать пользователя.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Персонализация и цифровая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тренд — интерфейс подстраивается под контекст и предпочтения человека. Параллельно усиливается роль критической проверки результатов и понимания того, как алгоритмы влияют на решения.
</a:t>
            </a:r>
            <a:endParaRPr lang="en-US" sz="10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компьютер обмениваются информацией через коды, интерфейсы и ответы системы. Эффективность зависит от точности ввода, качества обработки, удобства вывода и безопасности. Когда задача и формат согласованы, ошибок меньше и работать проще.
</a:t>
            </a:r>
            <a:endParaRPr lang="en-US" sz="1187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эффективный обмен строится на понятности и обратной связи
</a:t>
            </a:r>
            <a:endParaRPr lang="en-US" sz="343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2026-05-12T10:11:53Z</dcterms:created>
  <dcterms:modified xsi:type="dcterms:W3CDTF">2026-05-12T10:11:53Z</dcterms:modified>
</cp:coreProperties>
</file>