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Шўўген учурлу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важном: как заметить событие и рассказать о нём ясно.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второклассникам нужен такой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текста учит замечать события вокруг себя и сообщать о них понятно. Он помогает рассказывать о школьной жизни, погоде, праздниках и маленьких новостях так, чтобы слушатель сразу понял главное.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шўўген учурлу текста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недавним событием или с тем, что происходит сейчас. Он не придумывает историю, а сообщает о настоящем факте, который можно проверить.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нём простые и точные, чтобы даже второклассник легко понял сообщение. Обычно уже в первых предложениях видно, что случилось и почему это важно.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отвечает на главные вопросы: что произошло, где это было и кто участвовал. Если ответов достаточно, новость становится ясной без 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ученики посадили у школы первые весенние цветы. Ребята принесли лопатки, аккуратно полили грядку и поставили табличку с названием клумбы. Теперь школьный двор стал ярче, а у каждого появилась маленькая забота о природе.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школьного крыльца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школе прошла праздничная линейка ко Дню знаний. Дети читали стихи, пели песни и встречали первоклассников. На фотографиях хорошо видно, как праздничная площадь наполнилась улыбками, цветами и радостными аплодисментами.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 линейке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такой текст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объявления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 важно быстро сообщить новость: о собрании, экскурсии или изменении расписания. Такой текст короткий, чтобы его успели прочитать сразу и без лишних вопросов.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новости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заметка сообщает о событии в классе, школе или городе. В ней обычно есть главное действие, место и время, чтобы читатель сразу понял, о чём речь.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Стенная газета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стенгазете такие тексты рассказывают о праздниках, конкурсах и добрых делах. Они помогают передать школьные новости аккуратно, понятно и с интересом для всех ребят.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для родителей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записке или сообщении нужно написать только важное: что произошло, когда и что следует сделать. Короткий текст экономит время и не путает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текст шўўген учурлу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 текста и признакам настоящего события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7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короткий шўўген учурлу текст
</a:t>
            </a:r>
            <a:endParaRPr lang="en-US" sz="2777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сразу подсказывает тему и помогает понять, о чём пойдёт речь. Хороший заголовок короткий и привлекает внимание, как звонок на урок, только приятнее.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предложениях сообщается самое важное. Читатель сразу узнаёт, что произошло, и не ждёт долго, как на перемене.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место, время, участники и результат. Эти части делают сообщение точным и помогают представить событие без догадок.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может быть радостное сообщение, вывод или просьба. Такая концовка помогает запомнить новость и понять её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картинка 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делает сообщение живым: по ней сразу видно дождливый день, спортивный матч или школьный праздник. Ребёнку легче понять событие, когда он его видит, а не только читает.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уточняет то, что показывает изображение: где это было, когда произошло и кто участвовал. Вместе они работают как дружная команда и не спорят между собой.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сообщение ясным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Указывайте имена, даты и названия мест. Тогда читатель не будет гадать, о каком событии идёт речь, и сразу поймёт, где и когда оно произошло.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так, чтобы можно было представить событие без дополнительных вопросов. Чем яснее детали, тем легче пересказать новость однокласснику или родителям.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нет ли в тексте лишних общих слов. Если можно назвать предмет, место или время точно, лучше так и сделать — это признак хорошего сообщения.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Заменяйте расплывчатые слова конкретными: не «скоро», а «в пятницу», не «много ребят», а точное число учеников. Точность делает текст аккуратным и полезным.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шўўген учурлу текст отличается от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могут быть интересными, но у них разные цели. Сказка развлекает и учит, а шўўген учурлу текст помогает узнавать важное из жизни вокруг.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могут жить волшебники, чудища и говорящие животные. В шўўген учурлу тексте таких чудес не бывает: он рассказывает о реальных людях, местах и событиях.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обычно учит через выдумку и приключения. Шўўген учурлу текст нужен для другого — он сообщает новость так, чтобы читатель быстро понял, что случилось.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5137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62124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3619" y="2021105"/>
            <a:ext cx="240563" cy="38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темы для детских примеров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за окном
</a:t>
            </a:r>
            <a:pPr algn="l" indent="0" marL="0">
              <a:lnSpc>
                <a:spcPct val="90000"/>
              </a:lnSpc>
              <a:buNone/>
            </a:pPr>
            <a:r>
              <a:rPr lang="en-US" sz="5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5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день, поэтому о ней легко рассказать ясно и точно. Дети замечают солнце, снег, ветер и дождь, а вместе с ними — важные перемены вокруг школы и дома.
</a:t>
            </a:r>
            <a:endParaRPr lang="en-US" sz="110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урок, экскурсия или праздник в классе — всё это знакомо второклассникам. Такие события помогают понять, как коротко сообщить о том, что произошло сегодня и почему это важно.
</a:t>
            </a:r>
            <a:endParaRPr lang="en-US" sz="1044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добрые дела
</a:t>
            </a:r>
            <a:pPr algn="l" indent="0" marL="0">
              <a:lnSpc>
                <a:spcPct val="90000"/>
              </a:lnSpc>
              <a:buNone/>
            </a:pPr>
            <a:r>
              <a:rPr lang="en-US" sz="54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корма для приюта, помощь младшим, забота о птицах — хорошие темы для короткого текста. Они учат замечать полезные дела и говорить о них без лишних слов.
</a:t>
            </a:r>
            <a:endParaRPr lang="en-US" sz="1171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наблюдения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увидеть новые дорожные знаки, красивые деревья или следы животных. Такие наблюдения развивают внимательность и помогают превращать обычный день в маленькую новость.
</a:t>
            </a:r>
            <a:endParaRPr lang="en-US" sz="1044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чтение
</a:t>
            </a:r>
            <a:pPr algn="r" indent="0" marL="0">
              <a:lnSpc>
                <a:spcPct val="90000"/>
              </a:lnSpc>
              <a:buNone/>
            </a:pPr>
            <a:r>
              <a:rPr lang="en-US" sz="51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5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книга, выставка в библиотеке или интересный рассказ легко становятся темой заметки. Ребёнку просто объяснить, кому это может пригодиться и почему об этом стоит сообщить.
</a:t>
            </a:r>
            <a:endParaRPr lang="en-US" sz="11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полезная заметка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в 2 «А» классе прошла добрый сбор для приюта. Ребята принесли пакеты с кормом и аккуратно сложили их в коробки. На фото видно, как дети ставят коробки у доски и улыбаются: видно, что дело получилось полезным и дружным.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собрали корм для приюта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библиотеке появилась новая выставка о животных. На полке стоят книги с яркими обложками, а рядом лежит короткое объявление для читателей. Такая заметка помогает сразу понять, где проходит событие и что интересного можно посмотреть после уроков.
</a:t>
            </a:r>
            <a:endParaRPr lang="en-US" sz="711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открылась выставка книг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6" y="1320767"/>
            <a:ext cx="240562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825" y="1320767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45750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вопросов для проверки текста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произошло?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само событие. Если читатель сразу видит, что случилось, текст становится понятным и не требует долгих догадок.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случилось?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помогает представить новость точнее. Указание школы, двора, библиотеки или улицы делает сообщение конкретным и полезным.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было?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показывает, насколько событие свежее. Дата, день недели или слово «сегодня» помогают быстро понять, к какому моменту относится текст.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участвовал?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показывают, кто был связан с событием. Это могут быть ученики, учитель, класс или жители города — без них рассказ звучит слишком пусто.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важно?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найти главную мысль. Если ясно, зачем читателю знать новость, текст становится не просто сообщением, а настоящей полезной заметкой.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короткому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превратить наблюдение в точное и понятное сообщение для читателя.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понять текст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слишком длинные, читатель теряет нить и забывает главное. Для шўўген учурлу текста лучше брать короткие, спокойные фразы, которые легко прочитать с первого раза.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Нечёткие слова вроде «скоро», «рядом» или «много» делают сообщение размытым. Лучше назвать точное время, место и количество, чтобы новость звучала ясно и аккуратно.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подробности отвлекают от события и прячут его смысл. Когда в тексте есть только нужные факты, он не утомляет и быстро доносит главную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Шўўген учурлу текст о природе и погоде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утром двор стал белым и тихим: выпал первый снег. Дети в тёплых шапках смотрели на сугробы и ловили снежинки на варежки. Такое сообщение легко понять по фото с деревьями, лужами и ребятами, которые радуются зиме.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у школьного окна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ребята заметили сильный ветер и стаю птиц, которая быстро летела над деревьями. Листья кружились в воздухе, а школьники крепче застёгивали куртки. Картинка с серыми облаками и движущимися ветками сразу помогает представить эту короткую новость.
</a:t>
            </a:r>
            <a:endParaRPr lang="en-US" sz="976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птицы у парка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писать такие тексты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писать короткую новость, он может спокойно сообщить о школьном событии, празднике или наблюдении. Это полезно и на уроке, и дома, и в кружке.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замечать главное. Нужно увидеть событие, выбрать важный факт и не потеряться в мелочах — почти как маленький редактор с очень внимательным взглядом.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точными словами развивает аккуратность речи. Ребёнок начинает лучше различать, где нужна дата, где место, а где достаточно одного ясного предложения.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этот навык помогает слушать других и пересказывать их мысли без путаницы. Так разговоры становятся понятнее, а сообщения — полезнее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готового текста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утром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объявили о ярмарке книг. Учителя подготовили столы, а в коридоре сразу стало необычно оживлённо.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принесли любимые сказки и рассказы. Ребята рассматривали обложки, листали книги и советовали их друг другу.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ярмарки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выбирали новые книги и делились впечатлениями. У каждого нашлось что-то интересное для чтения.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помогла многим найти хорошую книгу и провела день с пользой. Новость получилась короткой, точной и радостной.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удачным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текст сразу сообщает главное событие, не заставляя читателя долго искать смысл. Это особенно важно для младших школьников, которым нужны ясность и спокойный порядок мыслей.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точные факты: время, место, участники и результат. Такие детали помогают представить событие живо, но без лишнего шума и путаницы.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легко пересказать, потому что он построен просто и аккуратно. Его можно быстро запомнить и связать с настоящей жизнью вокруг школы и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Шўўген учурлу текст помогает говорить о важном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учит замечать события вокруг, выбирать главное и рассказывать о нём коротко и точно. Это полезный навык для уроков, общения и маленьких школьных новостей.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2026-05-21T11:19:47Z</dcterms:created>
  <dcterms:modified xsi:type="dcterms:W3CDTF">2026-05-21T11:19:47Z</dcterms:modified>
</cp:coreProperties>
</file>