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4574" y="1896074"/>
            <a:ext cx="5936226" cy="21290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Мечтатель на Руси советской: жалость, любовь, смерть
</a:t>
            </a:r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мечте, проверенной человеческой болью.
</a:t>
            </a:r>
            <a:endParaRPr lang="en-US" sz="3600" dirty="0"/>
          </a:p>
        </p:txBody>
      </p:sp>
      <p:sp>
        <p:nvSpPr>
          <p:cNvPr id="4" name="Text 1"/>
          <p:cNvSpPr txBox="1"/>
          <p:nvPr/>
        </p:nvSpPr>
        <p:spPr>
          <a:xfrm>
            <a:off x="5530646" y="4400550"/>
            <a:ext cx="2899528" cy="19928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4945" y="1437866"/>
            <a:ext cx="4518900" cy="30228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советская мечта стала трагической темой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14683" y="1895475"/>
            <a:ext cx="3067200" cy="27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революции, войн и преобразований литература всё чаще показывала не только надежду на новый мир, но и цену этой надежды. В центре оказались человек, его боль и выбор между общим идеалом и личной жизнью.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советский мечтатель в литературе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68239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мыслит не только повседневностью: его волнуют справедливость, будущее и возможность духовно изменить жизнь к лучшему.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783052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герой обычно уязвим и внутренне неустойчив: мечта сталкивается с бедностью, жестокостью и давлением истории, проверяясь реальностью.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18121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стремление может быть общественным, любовным или нравственным, но в каждом случае оно требует личного риска и ответственности.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32933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прозе 1920–1930-х годов мечтатель нередко противопоставлен холодному расчету, бюрократии и обезличиванию человека.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765113"/>
            <a:ext cx="4486275" cy="215737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мечтателя в советской прозе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4167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образа мечтателя показывают, как надежда в литературе сталкивается с реальностью.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Платонов, Ю. Олеша, М. Булгаков, И. Бабель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9260" y="4371975"/>
            <a:ext cx="4496414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советской прозе мечтатель почти всегда уходит от устойчивого счастья к испытанию, разочарованию или трагическому знанию.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350" y="1503031"/>
            <a:ext cx="2598075" cy="19916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2475" y="1503006"/>
            <a:ext cx="2598075" cy="19916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5625" y="1503006"/>
            <a:ext cx="2598075" cy="199168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Платонов: мечта среди бедности и изломанной жизни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68844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Пустырь, где живёт надежда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Платонова мечта не отделена от пыли, ветра и пустых пространств. Его герой идёт к будущему среди заброшенной земли и понимает: любое «завтра» начинается с труда, лишений и одиночества.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283702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Лицо ребёнка важнее лозунга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Платоновский мечтатель умеет видеть не абстрактный народ, а конкретного человека. Особенно остро он замечает сироту, бедняка или измученного труженика, и именно это делает его надежду человеческой, а не декларативной.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6142760" y="3631931"/>
            <a:ext cx="2586547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Слабый свет в разрушенном мире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прозе надежда часто выглядит как тусклая лампа в сумерках: свет есть, но он не снимает холода и бедности. Такой образ подчёркивает, что мечта у Платонова хрупка, как сама живая жизнь.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главных мотива: жалость, любовь, смерть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мотив связан с типичными ситуациями: сиротством, разлукой, голодом, войной и духовным одиночеством.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прозе Андрея Платонова и близких ему авторов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4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Жалость выступает нравственным центром, а любовь и смерть показывают, как личное чувство и надежда проходят через предел реальности.
</a:t>
            </a:r>
            <a:endParaRPr lang="en-US" sz="119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Жалость как нравственный смысл литературы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92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Жалость в советской прозе — это не слабость, а способность увидеть в человеке личность, а не часть безличной массы или производственной функции.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6145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Платонова она направлена на сирот, бедняков, рабочих, крестьян и детей, оказавшихся на обочине истории и лишённых защиты.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307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взгляд спорит с жестоким рационализмом: он не оправдывает страдание ради будущего, а требует ответственности уже сейчас.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в советском сюжете: личное чувство против общего дела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77985" y="2571751"/>
            <a:ext cx="1772559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в советской литературе редко бывает спокойной: её постоянно прерывают разлука, бедность, страх и необходимость подчиняться общему делу.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814236" y="2571751"/>
            <a:ext cx="1772559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счастье выглядит неполным, потому что эпоха требует от героя самоотдачи, дисциплины и готовности ставить коллектив выше частной жизни.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623990" y="1685875"/>
            <a:ext cx="2942026" cy="12813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именно любовь сохраняет верность, сострадание и уважение к отдельному человеку, не позволяя герою окончательно огрубеть.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623990" y="3410084"/>
            <a:ext cx="2038270" cy="12813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любовный мотив в таких текстах не украшает сюжет, а проверяет, способен ли человек остаться человеком в эпоху больших перемен.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Смерть как предел мечты и проверка её смысла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582935" y="2222080"/>
            <a:ext cx="1285240" cy="12248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Революционный подъём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советской эпохи смерть ещё не вытесняет надежду, но уже напоминает о цене исторического рывка и о хрупкости человеческой жизни.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593844" y="2326650"/>
            <a:ext cx="1285241" cy="12248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Повседневное испытание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1920–1930-е годы она связывается с голодом, трудом на износ, болезнью и насилием, превращая мечту в тяжёлый нравственный опыт.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22859" y="2729986"/>
            <a:ext cx="1285240" cy="12248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5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Трагический перелом
</a:t>
            </a:r>
            <a:pPr algn="l" indent="0" marL="0">
              <a:lnSpc>
                <a:spcPct val="100000"/>
              </a:lnSpc>
              <a:buNone/>
            </a:pPr>
            <a:r>
              <a:rPr lang="en-US" sz="477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9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Смерть обнажает, насколько дорого обходится идеал: не всякая надежда выдерживает реальность, и не каждый герой сохраняет иллюзии.
</a:t>
            </a:r>
            <a:endParaRPr lang="en-US" sz="1145" dirty="0"/>
          </a:p>
        </p:txBody>
      </p:sp>
      <p:sp>
        <p:nvSpPr>
          <p:cNvPr id="12" name="Text 5"/>
          <p:cNvSpPr txBox="1"/>
          <p:nvPr/>
        </p:nvSpPr>
        <p:spPr>
          <a:xfrm>
            <a:off x="6652979" y="3135308"/>
            <a:ext cx="1285240" cy="12248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5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итог
</a:t>
            </a:r>
            <a:pPr algn="l" indent="0" marL="0">
              <a:lnSpc>
                <a:spcPct val="100000"/>
              </a:lnSpc>
              <a:buNone/>
            </a:pPr>
            <a:r>
              <a:rPr lang="en-US" sz="477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9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Мечтатель уже не выглядит победителем; его ценность определяется тем, сумел ли он сохранить сострадание и внутреннюю правду перед лицом конца.
</a:t>
            </a:r>
            <a:endParaRPr lang="en-US" sz="114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судьбы советского мечтателя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мечта проходит путь от надежды к нравственному и жизненному испытанию.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900" y="1351967"/>
            <a:ext cx="8340000" cy="15393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и деревня как две сцены советской мечты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76028" y="3178277"/>
            <a:ext cx="3038759" cy="1215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городе советская мечта связана со стройкой, техникой и ускоренным временем: герой чувствует себя участником большого преобразования, но нередко теряет теплоту и личную близость.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872488" y="3112486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Деревня показывает другую сторону эпохи: землю, голод, усталый труд и память о традиции. На этом фоне мечтатель выглядит чужим и там, и здесь.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217136" y="3178277"/>
            <a:ext cx="3038759" cy="1215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Деревня показывает другую сторону эпохи: землю, голод, усталый труд и память о традиции. На этом фоне мечтатель выглядит чужим и там, и здесь.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86833" y="2089322"/>
            <a:ext cx="4376738" cy="153829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Авторы и произведения, где мечта сталкивается с пределом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186832" y="4422356"/>
            <a:ext cx="3477923" cy="3841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8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случаях мечтатель не приходит к устойчивому счастью: его идеал либо ломается реальностью, либо сохраняется ценой внутренней потери.
</a:t>
            </a:r>
            <a:endParaRPr lang="en-US" sz="1008" dirty="0"/>
          </a:p>
        </p:txBody>
      </p:sp>
      <p:sp>
        <p:nvSpPr>
          <p:cNvPr id="9" name="Text 3"/>
          <p:cNvSpPr txBox="1"/>
          <p:nvPr/>
        </p:nvSpPr>
        <p:spPr>
          <a:xfrm>
            <a:off x="601265" y="1886113"/>
            <a:ext cx="2997995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как разные писатели решают тему несбывшейся надежды и нравственного испытания.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Платонов, Ю. Олеша, М. Булгаков, И. Бабель; анализ ключевых произведений советской прозы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9248" y="1695597"/>
            <a:ext cx="375900" cy="375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24158" y="1695597"/>
            <a:ext cx="375600" cy="375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9248" y="3235548"/>
            <a:ext cx="375600" cy="33386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24158" y="3252242"/>
            <a:ext cx="375600" cy="30048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мечтателя: сжатость, странность, лиризм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1237000" y="1695600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Сжатая фраза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предложения и простая лексика создают ощущение предельной сосредоточенности. Речь звучит так, будто герою не хватает воздуха и времени для развернутого объяснения.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5491925" y="1695600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ритм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слова и интонации усиливают чувство зацикленности на боли или надежде. Благодаря этому текст передает не только мысль, но и напряжение переживания.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1237000" y="3214679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Странные метафоры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Необычные сочетания слов делают привычный мир непривычным. У Платонова такая языковая сдвинутость превращает бытовую речь в почти философское высказывание.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5491925" y="3214679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Правда против пафоса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Официально торжественный тон обычно звучит рядом с тихой внутренней правдой героя. Этот контраст показывает, что живое чувство не совпадает с лозунгом.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темы от революционного подъёма к трагическому опыту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отражает не только смену настроения, но и рост осторожности в изображении будущего.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литературе 1917–1930-х годов; качественная экспертная оценка динамики темы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1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историческое давление, тем меньше в литературе места для безусловной веры и тем заметнее мотивы утраты и внутреннего надлома.
</a:t>
            </a:r>
            <a:endParaRPr lang="en-US" sz="117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Цензура и судьба произведений о мечте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299883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Показателен опыт Платонова: его внимание к страданию и незащищенности человека не укладывалось в литературную норму эпохи и потому долго не получало полного признания.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634889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Опасными становились сомнение, жалость к отдельному человеку и критика насилия: именно они разрушали образ безусловного исторического оптимизма и вызывали настороженность редакторов.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478102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тексты выходили с задержкой, печатались в сокращении или долго оставались в рукописи. Так художественная судьба произведения сама становилась частью темы несбывшейся мечты.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09832" y="1609130"/>
            <a:ext cx="2542964" cy="3238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Визуальные символы темы: как литература создает образ мечтателя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48704" y="1862071"/>
            <a:ext cx="2253600" cy="22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надежды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Пустырь, стройка и дорога задают образ движения к будущему. Эти детали создают ощущение открытого, но еще не освоенного мира, где мечта только начинает обретать форму.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6264081" y="1862071"/>
            <a:ext cx="2253600" cy="22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уязвимости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Лампа, детское лицо, изношенная одежда и сумерки напоминают о хрупкости человека. Такие символы соединяют надежду с бедностью, одиночеством и близостью смерти.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91098" y="1651874"/>
            <a:ext cx="469800" cy="469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2881" y="1698895"/>
            <a:ext cx="469800" cy="3758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94590" y="1698895"/>
            <a:ext cx="469800" cy="37584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555069" y="1651815"/>
            <a:ext cx="352350" cy="469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важна для современного школьника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632125" y="2385326"/>
            <a:ext cx="1587900" cy="18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историей
</a:t>
            </a:r>
            <a:pPr algn="ctr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помогает увидеть, как большие исторические перемены входят в частную жизнь. Литература становится не набором сюжетов, а способом понять эпоху через человека.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2733858" y="2385326"/>
            <a:ext cx="1587900" cy="18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сочувствия
</a:t>
            </a:r>
            <a:pPr algn="ctr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Советский мечтатель учит замечать слабого, уставшего, одинокого. Такой взгляд развивает способность к эмпатии и не позволяет сводить человека к роли или функции.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4835594" y="2385326"/>
            <a:ext cx="1587900" cy="18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о ценностях
</a:t>
            </a:r>
            <a:pPr algn="ctr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Тексты о мечте ставят вопрос о цене идеалов, ответственности и справедливости. Это делает их актуальными для собственного нравственного выбора школьника.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6937304" y="2385326"/>
            <a:ext cx="1587900" cy="18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 анализа
</a:t>
            </a:r>
            <a:pPr algn="ctr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Сопоставляя сюжет, образ героя и исторический фон, легче увидеть скрытый конфликт произведения. Так формируется более точное и самостоятельное чтение литературы.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2055402"/>
            <a:ext cx="4486275" cy="157679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дореволюционного и советского мечтателя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4167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преемственность русской традиции и новые исторические акценты советской прозы.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Сопоставительный анализ русской литературы XIX–XX веков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9260" y="4371975"/>
            <a:ext cx="4496414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Советский мечтатель наследует прежнюю внутреннюю неустроенность, но его конфликт становится исторически острее из-за общего проекта и давления эпохи.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мечта проверяется жалостью, любовью и смертью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68239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Мечта в советской литературе ценна не сама по себе, а тем, что заставляет героя увидеть живого человека, а не отвлеченную идею или красивый лозунг.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783052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Жалость открывает нравственное зрение: герой начинает слышать боль слабого, сироты, бедняка или одинокого ребенка и отвечает не расчетом, а участием.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18121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удерживает личность от полного растворения в общем деле. Через любовь герой сохраняет верность, сострадание и способность признавать ценность другого.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32933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Смерть проверяет идеал окончательно: если мечта не выдерживает предела, она рушится; если выдерживает, то остается нравственным опытом даже при поражении.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0361" y="276225"/>
            <a:ext cx="2534109" cy="4633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187875" y="1051425"/>
            <a:ext cx="5549400" cy="304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Трагическая гуманность советского мечтателя
</a:t>
            </a:r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Советский мечтатель соединяет надежду и утрату, общий идеал и личную боль. Его образ особенно важен потому, что показывает: внешняя слабость может скрывать подлинную нравственную силу.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2026-05-20T01:53:00Z</dcterms:created>
  <dcterms:modified xsi:type="dcterms:W3CDTF">2026-05-20T01:53:00Z</dcterms:modified>
</cp:coreProperties>
</file>