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Австралию через карту, природу, города и базовые английские слова.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Австралии: ключевые факты и английская лексика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9126" y="142875"/>
            <a:ext cx="4051598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Австралия — особая страна и 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расположена в Южном полушарии, почти со всех сторон окружена океанами и занимает целый материк. Долгая изоляция сформировала здесь множество уникальных животных и растений, которых нет больше нигде на Земле.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 on the world map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полушарие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лежит южнее экватора, поэтому времена года здесь противоположны европейским. На карте это удобно показывать через линию экватора и направления north, south, east, west.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океанами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находится между Индийским и Тихим океанами. Такое положение объясняет прибрежный климат, морскую торговлю и важную роль портов для населения и экономики страны.
</a:t>
            </a:r>
            <a:endParaRPr lang="en-US" sz="1129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Азии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Австралии сравнительно близок к Азии и морям Юго-Восточной Азии. Это помогает понять её связи с соседними странами через транспорт, туризм и обмен товарами.
</a:t>
            </a:r>
            <a:endParaRPr lang="en-US" sz="113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 от 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Европы Австралию отделяют огромные расстояния и океаны. Поэтому страна долго развивалась обособленно, а её природа сохранила много редких и эндемичных видов.
</a:t>
            </a:r>
            <a:endParaRPr lang="en-US" sz="11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 в Австралии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транспортные узлы тянутся вдоль побережья, где легче получать воду, работать и добираться до моря.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у океана: там мягче условия жизни, а внутренние районы остаются малозаселёнными.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общим географическим сведениям об Австралии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1327" y="105275"/>
            <a:ext cx="4000046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Australia’s relief: mountains, plains and deserts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Австралии сложена древними породами и представляет собой плато и равнины. Рельеф здесь очень старый, поэтому высоких молодых гор почти нет.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тянется Большой Водораздельный хребет. Он задерживает влажные воздушные массы и влияет на климат побережья, где условия для жизни обычно более благоприятны.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вершина страны — гора Косцюшко, 2228 метров. По мировым меркам это не очень много, но именно она является символом горной Австралии.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внутри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районах расположены крупные пустыни, включая Большую Песчаную пустыню и Большую Викторию. Здесь жарко, сухо и очень мало постоянных поселений.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Австралии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крупнейшие части рельефа и их главные особенности.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и сухой рельеф делает восток более удобным для жизни, а центр и запад — менее заселёнными.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Австралии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77582"/>
            <a:ext cx="673200" cy="538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и сезоны в Австралии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преобладает тропический климат: лето жаркое и влажное, а зима более сухая. Такие условия подходят для саванн, редколесий и некоторых сельскохозяйственных работ.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материка очень засушливая. Осадков здесь мало, поэтому вода становится главным ограничением для жизни, транспорта и развития хозяйства.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климат мягче и комфортнее для людей. Поэтому именно там расположены многие города, школы, порты и районы, где выращивают сельскохозяйственные культуры.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количестве осадков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сильно зависят от близости к океану и положения относительно влажных воздушных потоков.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побережья, тем суше климат. Максимум влаги получают север и восток, минимум — внутренние районы.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общим климатическим особенностям Австралии
</a:t>
            </a:r>
            <a:endParaRPr lang="en-US" sz="7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Rivers, lakes and water shortage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Муррей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Муррей — главная река Австралии. Вместе с рекой Дарлинг она образует важный речной бассейн, который поддерживает населённые районы и сельское хозяйство на юго-востоке страны.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Эйр
</a:t>
            </a:r>
            <a:pPr algn="l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Эйр часто бывает очень мелким или почти сухим. Это показывает, насколько изменчивы водные ресурсы Австралии и как сильно они зависят от дождей.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Пересыхающие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небольшие реки в жаркий сезон пересыхают или становятся очень слабыми. Поэтому водоёмы с постоянным стоком особенно ценны для городов и ферм.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пресной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пресной воды — одна из главных природных проблем страны. Он влияет на расселение людей, работу хозяйства и необходимость беречь каждый источник воды.
</a:t>
            </a:r>
            <a:endParaRPr lang="en-US" sz="10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в Австралии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попадает из природных источников к городам и фермам.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Natural zones and plants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саванны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Австралии, где теплее и влажнее, распространены саванны и редколесья. Здесь растения получают больше дождей, чем в центре материка, поэтому ландшафт выглядит более зелёным и открытым.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материка занимают пустыни и полупустыни. Из-за жары и нехватки влаги здесь растут только самые выносливые виды, приспособленные к долгим засушливым периодам.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юго-западе встречаются жёстколистные леса и кустарники. Их листья часто небольшие и плотные, чтобы меньше терять воду, а корни помогают добывать влагу из сухой почвы.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 Австралии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 — самый узнаваемый символ растительного мира Австралии. Они хорошо переносят жару, сухость и даже пожары, поэтому встречаются во многих природных зонах материка.
</a:t>
            </a:r>
            <a:endParaRPr lang="en-US" sz="12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мире уникальных животных Австралии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Кенгуру: символ открытых пространств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легко узнать по сильным задним лапам и длинному хвосту. Эти животные хорошо приспособлены к передвижению по открытым сухим территориям. Они пасутся группами и часто встречаются там, где много свободного пространства и мало густых лесов.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и вомбат: жизнь среди эвкалиптов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проводит большую часть времени на деревьях и питается листьями эвкалипта. Вомбат живёт на земле и роет норы, чтобы укрываться от жары и хищников. Оба животных отражают особенности австралийской природы и её сухого климата.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и ехидна: необычные 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и ехидна удивляют тем, что выглядят совсем не так, как привычные млекопитающие. Их необычное строение связано с долгой изоляцией материка. Именно поэтому Австралия известна высоким числом эндемиков, которых больше почти нигде не встретишь.
</a:t>
            </a:r>
            <a:endParaRPr lang="en-US" sz="8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Major cities of Australia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сосредоточены у побережья, где удобнее жить, строить порты и развивать транспорт.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центры находятся на востоке и юго-востоке страны; внутренние районы значительно менее заселены.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городам Австралии, ABS и городские демографические данные, 2024
</a:t>
            </a:r>
            <a:endParaRPr lang="en-US" sz="7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141689"/>
            <a:ext cx="5170500" cy="21138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Cities and their functions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крупнейшие города Австралии по своим главным функциям.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городов распределены неравномерно: одни связаны с морем и бизнесом, другие — с управлением и транспортом.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функциям городов Австралии
</a:t>
            </a:r>
            <a:endParaRPr lang="en-US" sz="7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Economy and natural resources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богата железной рудой, углём, бокситами, золотом и ураном. Добыча полезных ископаемых — одна из важнейших отраслей, потому что многие месторождения связаны с древними породами материка.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 страны важны пшеница, овцы и крупный рогатый скот. Фермы чаще развиваются там, где больше влаги и лучше условия для пастбищ и выращивания зерновых культур.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промышленности и сельского хозяйства зависит от природных условий. Там, где есть ресурсы, строят добывающие предприятия, а в более влажных районах развивают земледелие и животноводство.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внутри материка усложняют перевозки и повышают значение портов. Поэтому многие экономические центры расположены на побережье, ближе к морским путям и рынкам.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influences life and work in Australia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по-разному влияют на города, фермы и добывающие районы.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вода сильнее всего определяют расселение людей и специализацию хозяйства, особенно в засушливых районах.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географических условий Австралии на основе учебных материалов
</a:t>
            </a:r>
            <a:endParaRPr lang="en-US" sz="7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Environmental problems in Australia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хозяйственная деятельность усиливают экологические риски.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город из кораллов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тянется вдоль северо-восточного побережья Австралии и выглядит как огромный подводный город. Здесь живут рыбы, черепахи и множество других морских организмов. Риф особенно важен для туризма и научных наблюдений, потому что помогает изучать жизнь океана.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красота рифа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Рифу угрожают потепление океана, загрязнение воды и обесцвечивание кораллов. Когда вода становится слишком тёплой, кораллы теряют свои яркие цвета и слабеют. Поэтому сохранение рифа важно не только для природы, но и для будущего людей.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Зелёное чудо у берегов Австралии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 and the world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активно торгует со странами Азии и Океании. Через морские пути она вывозит сырьё, продукты сельского хозяйства и другие товары, поэтому порты играют очень важную роль.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помогает стране развивать перевозки по морю и связывать удалённые города с внешним миром. Побережье стало главным пространством для портов, транспорта и международных контактов.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приезжают в Австралию ради пляжей, природы и крупных городов. Туризм поддерживает сферу услуг, а также знакомит страну с культурой и привычками других регионов.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наоборот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времена года не совпадают с европейскими и североамериканскими. Это происходит потому, что страна находится в Южном полушарии, где лето и зима приходят в другое время.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Summary: what makes Australia unique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материк контрастов: засушливый центр, населённые побережья, редкие животные и сильная зависимость жизни от воды и климата. Именно поэтому её география так интересна и особенна.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2026-05-31T05:31:53Z</dcterms:created>
  <dcterms:modified xsi:type="dcterms:W3CDTF">2026-05-31T05:31:53Z</dcterms:modified>
</cp:coreProperties>
</file>