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28. Литературное слушание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текст, замечаем героев, события и настроение.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слушание важно в 1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помогают первокласснику развивать речь, память и внимание. Слушая историю, ребёнок учится узнавать героев, следить за событиями и понимать, как слово создаёт образ и настроение.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слушать художественный текст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обращает внимание на название, автора и ход истории: начало, середину и конец. Это помогает не терять нить повествования и понимать, как строится текст.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что говорят и делают герои. Их слова и поступки подсказывают, кто добрый, смешной, смелый или растерянный, а значит, делают образ живым и понятным.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нужно ловить настроение: радость, тревогу, удивление, шутку. Тогда запоминаются не только события, но и точные слова автора, из которых и складывается картина.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голос и воображение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книгой, а рядом — лес, дом, звери или сказочный предмет. Такие детали соединяют слово с образом и помогают представить историю как настоящую картинку.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выразительное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темп, громкость и интонация помогают услышать смысл текста. Один и тот же эпизод звучит по-разному, если герой радуется, удивляется или боится.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литературное слушание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русского языка в 1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внимательного слушателя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без перебивания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ученик не отвлекается на разговоры и спокойно ждёт конца чтения. Он следит за голосом учителя и старается уловить каждое важное слово.
</a:t>
            </a:r>
            <a:endParaRPr lang="en-US" sz="777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 героя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слушатель запоминает имя героя, где происходит действие и что случилось главным образом. Ему легче ответить, потому что он удерживает основу истории.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он слышит, где было смешно, грустно или тревожно. Это делает ответ точнее и показывает, что история была действительно понята.
</a:t>
            </a:r>
            <a:endParaRPr lang="en-US" sz="836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Относится к ответам дружелюбно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уважать мнение одноклассников. Внимательный слушатель не смеётся над ошибкой, а помогает учиться спокойно и уверенно.
</a:t>
            </a:r>
            <a:endParaRPr lang="en-US" sz="783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полным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он не бросает одно слово, а строит короткий, но понятный ответ. Это помогает тренировать речь и не терять смысл вопроса.
</a:t>
            </a:r>
            <a:endParaRPr lang="en-US" sz="8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 по тексту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самые простые вопросы: кто это, как его зовут, кого он встретил. Так ребёнок быстро находит опору в тексте.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спрашивают, что герой сделал и почему. Такие вопросы помогают связать поступок с событием и не перепутать детали.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Вспомнить порядок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выяснить, что было сначала, а что потом. Это удерживает последовательность и учит отвечать по тексту, а не по догадке.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Выбрать яркий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спросить о самом запомнившемся эпизоде. Так ребёнок учится выделять главное и говорить о своём впечатлении.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шубка и быстрые лапки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маленького зверька была синяя шубка, пушистый хвост и быстрые лапки. Он прыгал по мокрой траве, будто искорка, и всё время оглядывался. По таким словам легко представить живую, подвижную картинку, почти как в мультике.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домик у лесной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тропинки стоял низкий домик с красной крышей и тёплым светом в окне. Рядом шуршали листья, а за забором качалась высокая трава. Эти подробности сразу создают спокойное место, где хочется остановиться и прислушаться.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дождик и звонкие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неба посыпался весёлый дождик, тонкий и звонкий, словно тысячи маленьких бусинок. Он стучал по крыше, прыгал по лужам и смело блестел на солнце. Такие слова помогают услышать звук и увидеть блеск в одной картине.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поступки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героя, смотрят не только на его имя, но и на то, что он делает. Один добрый поступок часто говорит о нём больше, чем длинное описание.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тоже многое подсказывает: вежливо ли он говорит, просит ли помощь, умеет ли благодарить. По словам и действиям легко заметить заботливого, упрямого или смелого персонажа.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поступки разных героев. Тогда видно, кто помогает, кто ошибается и кто умеет исправить ошибку. Так история становится понятнее и даже немного поучительнее.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история может звучать спокойно, а потом вдруг стать тревожной или смешной. Если следить за изменениями, легче понять, как развивается сюжет.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создают не только события, но и слова автора. Яркие, тёплые или грустные слова сразу задают особый тон чтения.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тоже меняет впечатление. Один и тот же эпизод можно прочитать весело, удивлённо или тихо — и настроение станет совсем другим.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настроение своими словами: радостное, грустное, смешное, спокойное. Так ребёнок учится замечать не только что произошло, но и как это звучит.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слово по контексту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объясняется через соседнее предложение, действия героя и смысл всего абзаца.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секунд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тишина даёт детям возможность вспомнить яркий эпизод, любимого героя и точное слово, которое запомнилось сильнее всего.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для уроков литературного чтения в начальной школе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собрать первое впечатление и ответить без спешки.
</a:t>
            </a:r>
            <a:endParaRPr lang="en-US" sz="1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и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не дублирует каждое слово, а дополняет текст. Она делает образ яснее и помогает первокласснику точнее объяснить, что он услышал.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проверить, правильно ли поняты герой, место действия и настроение. По лицам, одежде и предметам легче заметить важные детали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слушание отличается от чтения про себя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слушании ребёнок опирается на голос, паузы и интонацию. Так легче уловить настроение, смысл длинных фраз и значение новых слов.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 себя помогает быстро искать нужный ответ в тексте и работать в своём темпе. Оно удобно, когда важна точная информация.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нужны на уроке: слушание развивает слуховое внимание и чувство речи, а чтение про себя учит самостоятельно находить и проверять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по плану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строится от героев к главным событиям и короткому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выводы из сказки или рассказа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тексты показывают, что вежливость, честность и внимание к другим помогают героям ладить, а грубость и жадность часто приводят к неприятностям.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поступок героя нередко говорит больше, чем длинное описание. По нему легко понять, кто умеет помогать, кто ошибается и кто исправляет ошибку.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выводы связаны с жизнью ребёнка в школе, дома и среди друзей. Поэтому история становится не только интересной, но и полезной.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моменты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назвать, кто был в этом моменте и что именно произошло. Так впечатление соединяется с содержанием, и пересказ становится точнее.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вспомнить эпизод, который рассмешил, удивил или растрогал. Тогда ответ получается живым и коротким, а ребёнку легче начать разговор о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слушателя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отвлекается на шум и пропускает важные слова, поэтому не замечает имя героя, место действия или главное событие.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Слишком быстрый ответ без опоры на услышанное приводит к догадкам. Лучше проверить мысль по названию, действиям и повторяющимся словам.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ответ звучит неполно, помогает короткое возвращение к тексту. Это делает понимание точнее и учит внимательно слушать до конца.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путается порядок событий: сначала называют конец, а потом начало. Чтобы не ошибиться, полезно вспоминать текст по частям.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полюбить чтение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истории есть ясное начало, событие и неожиданный поворот, ребёнок хочет дослушать до конца и узнать, что будет дальше.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персонажи ведут себя ясно и по-доброму, первокласснику легче сопереживать им, запоминать их поступки и обсуждать текст без лишней путаницы.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чтение с паузами и интонацией помогает услышать настроение текста. Даже самая короткая сказка тогда звучит как маленькое приключение.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сказать, что особенно понравилось, и рассмотреть иллюстрации. Так появляется желание открыть книгу снова и послушать ещё одну историю.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остаётся после урока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учит внимательно вслушиваться, понимать героев и чувствовать настроение текста. А ещё оно помогает говорить о прочитанном просто, точно и по делу.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2026-05-21T16:33:42Z</dcterms:created>
  <dcterms:modified xsi:type="dcterms:W3CDTF">2026-05-21T16:33:42Z</dcterms:modified>
</cp:coreProperties>
</file>