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соединяет здесь материк, острова, природу и 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как единый географический регион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протянулись между Индийским и Тихим океанами, охватывая разные широты и природные пояса. В этом регионе соседствуют материк, архипелаги и островные государства с очень разными условиями жизни и развития.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Тихого океана: границы, состав, контрасты
</a:t>
            </a:r>
            <a:endParaRPr lang="en-US" sz="2634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 региона: материк и острова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отличается очень древней геологической основой, слабой расчленённостью рельефа и значительными площадями засушливых земель, поэтому пустыни и полупустыни занимают здесь огромные пространства.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острова разного происхождения: вулканические, коралловые и материковые. Такое сочетание создаёт резкие различия в размерах территорий, почвах, природных ресурсах и возможностях заселения.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от 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крупных суши долгое время ограничивала обмен видами и способствовала формированию уникальной флоры и фауны. Поэтому многие растения и животные встречаются только здесь.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океанический фон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Австралия и острова Океании объединены сильным влиянием океана: он смягчает климат, определяет пути сообщения и влияет на хозяйственную специализацию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от равнин Австралии до вулканических островов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рельефе Австралии выделяются Западно-Австралийское плоскогорье, Центральная низменность и Большой Водораздельный хребет. Такое строение делает материк преимущественно равнинным и удобным для протяжённых внутренних пространств.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Австралии — гора Косцюшко, поднимающаяся на 2228 метров. Для материка это сравнительно небольшая высота, что подчёркивает его выровненный характер.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 Океании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преобладают горные острова и вулканические дуги, а также коралловые атоллы. Здесь нередко проявляются землетрясения, извержения и другие процессы активной тектоники.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поверхности влияет на расселение и хозяйство: равнины и побережья легче осваивать, тогда как горные и вулканические территории чаще остаются труднодоступными и уязвимыми.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определяют, где возможно земледелие, где нужны орошение и защита от засух, а где преимущества дают влажность и морское положение.
</a:t>
            </a:r>
            <a:endParaRPr lang="en-US" sz="119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и удалённее территория, тем сложнее её освоение; наиболее благоприятны побережья и острова с устойчивым увлажнением.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физической карте и климатическим поясам региона; без точной статистики.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мозаика Австралии и Океании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их ограниченность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Маловодные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Австралии, как правило, короткие и неустойчивые по стоку. Во многих районах они зависят от редких дождей и в засушливые периоды частично пересыхают.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речная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водная артерия материка — система Муррей — Дарлинг. Её состояние сильно зависит от количества осадков, сезонности климата и потребностей сельского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Австралии особенно важен Большой Артезианский бассейн. Подземные воды помогают обеспечивать удалённые районы, где поверхностные источники слишком редки или нестабильны.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пресной воды мало из-за небольшой площади и ограниченных водосборов. Поэтому здесь особенно ценятся дождевые воды, накопление запасов и бережное водопользование.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47224"/>
            <a:ext cx="3962400" cy="21968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различаются природные условия, плотность населения и хозяйственная специализация в крупнейших частях Австралии и Океании.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выделяется масштабами и ресурсами, а островные части Океании — зависимостью от моря, транспорта и внешних связей.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региона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частей региона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влияет на развитие региона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взаимосвязи между положением, транспортом, расселением и хозяйственной специализацией.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особенности расселения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Австралии живёт в юго-восточных и юго-западных прибрежных районах. Здесь сосредоточены крупнейшие города, удобный климат, транспортные узлы и рабочие места.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материка заселены крайне слабо, поскольку там не хватает воды, велика удалённость от рынков и трудно развивать сельское хозяйство и инфраструктуру.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Океании население обычно концентрируется в столицах, портах, долинах и прибрежных зонах, где проще вести земледелие, строить дороги и поддерживать связь между островами.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средняя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локальные переполненные районы, средняя плотность населения региона остаётся низкой. Это связано с большими пространствами суши, океанической раздробленностью и природными ограничениями освоения.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почти всегда находятся у моря: это облегчает внешнюю торговлю, связь с островами и доступ к мировым транспортным маршрутам.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австралийские агломерации, а среди островных государств заметны столицы и портовые центры, зависящие от морской доступности.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индекс городской роли по общим географическим сведениям; не является демографической статистикой.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 и их роль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культурная география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Океании море было не границей, а дорогой между островами и источником жизни. В преданиях, навигации и обрядах оно занимает центральное место. На карте культуры это видно по расселению вдоль берегов и по связи поселений с удобными бухтами и проливами.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род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аборигенов Австралии, маори и островных народов территория воспринимается как часть родовой памяти и духовной идентичности. Это отражается в орнаментах, резьбе по дереву, традиционных лодках и устных историях, которые передают представления о природе, предках и месте человека в мире.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ресурсы и специализация хозяйства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опирается на богатые запасы железной руды, угля, бокситов, золота, меди, урана и природного газа. Это поддерживает экспорт и развитие добывающих отраслей.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Новой Зеландии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известна продуктивным животноводством, молочным скотоводством и переработкой пищевых продуктов. Умеренный влажный климат и пастбища делают аграрный сектор особенно устойчивым.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Океании получают доход от рыболовства, кокосовой продукции, бананов и сахарного тростника. Для небольших рынков особенно важны морские ресурсы и сезонные поставки.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внешняя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дополняет экспорт сырья и сельхозпродукции, но делает экономики более чувствительными к мировому спросу, транспортным ограничениям и колебаниям цен на внешних рынках.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основные сектора хозяйства региона, включая добычу, аграрное производство, услуги, туризм и транспорт. Они по-разному сочетаются в отдельных странах.
</a:t>
            </a:r>
            <a:endParaRPr lang="en-US" sz="111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специализация и значимость услуг выше в Австралии, тогда как островные экономики сильнее зависят от туризма и перевозок.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экономико-географической характеристике Австралии, Новой Зеландии и государств Океании; оценочная схема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Австралии и островных государств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пространственная связность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остаётся основой связи между островами и внешними рынками. Он обеспечивает перевозку грузов, но требует портовой инфраструктуры и делает торговлю зависимой от расстояний и погоды.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авиации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островов авиация часто незаменима: она связывает столицы, туристические центры и медицинские службы. При этом стоимость перевозок выше, чем на материках, поэтому пассажиропотоки и грузы ограничены.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и Новой Зеландии сухопутные перевозки развиты лучше, чем в Океании. Однако и здесь население и хозяйство тяготеют к побережьям, где удобнее соединять дороги, порты и аэропорты.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удалённости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между островами повышают цену доставки товаров и усложняют торговлю. Для малых государств это означает зависимость от нескольких транспортных узлов и регулярных международных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их 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потепление океана и сухой климат усиливают уязвимость региона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высыхает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особенно чувствительны к длительным засухам, деградации почв и пожарам. На выгоревших участках быстрее исчезает растительность, а инвазивные виды ещё сильнее нарушают природное равновесие. Это делает восстановление экосистем медленным и затратным.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под угрозой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островной Океании особенно опасны потепление воды, загрязнение океана и эрозия берегов. Коралловые рифы обесцвечиваются и теряют способность защищать побережья, а вместе с ними сокращаются рыбные ресурсы и устойчивость местных сообществ к штормам.
</a:t>
            </a:r>
            <a:endParaRPr lang="en-US" sz="11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7146"/>
            <a:ext cx="4094100" cy="1294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главные природные угрозы, их причины и меры адаптации в материковой и островной частях региона.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островные государства уязвимее из-за ограниченной территории, а Австралия чаще сталкивается с дефицитом воды и пожарами.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рискам Австралии и государств Океании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уязвимости Австралии и островов Океании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17277"/>
            <a:ext cx="218400" cy="225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региона в мировой системе хозяйства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тесно включён в Азиатско-Тихоокеанское пространство через торговлю, миграцию, образование, туризм и транспортные коридоры, связывающие города с мировыми рынками.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Новой Зеландии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известна экспортом молочной продукции, мяса и древесины. Эти отрасли опираются на природные условия и хорошо развитую переработку.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поставляет за рубеж железную руду, уголь, сельскохозяйственную продукцию и сжиженный природный газ, занимая заметное место в международной торговле сырьём.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узлы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островные государства важны как морские узлы и туристические направления. Их привлекательность связана с уникальной природой, культурой и положением на океанских маршрутах.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различия между территориями с выгодным положением и зонами, где развитие сдерживают расстояния и природные ограничения.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доступ к портам, рынкам и умеренному климату, тем выше уровень развития; удалённость и изоляция замедляют рост.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факторов развития Австралии и Океании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неравномерного развития региона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океаническое положение, общие транспортные связи и зависимость от природы, но его части развиваются по-разному: материковая Австралия, островная Океания и более диверсифицированная Новая Зеландия.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единый регион, разные модели развития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2026-06-03T02:12:59Z</dcterms:created>
  <dcterms:modified xsi:type="dcterms:W3CDTF">2026-06-03T02:12:59Z</dcterms:modified>
</cp:coreProperties>
</file>