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слова, которые помогают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делают речь ясной и живой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местоимения в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повторяющиеся слова, поэтому текст звучит легче, плавнее и аккуратнее. Они помогают говорить и писать так, чтобы слушателю было понятно без лишних повторов.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местоимение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предмет, признак или количество прямо, а только указывает на них. Поэтому оно помогает говорить о знакомом слове, не повторяя его снова и снова.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могут заменять разные части речи: существительное, прилагательное и числительное. Благодаря этому в предложении можно сохранить смысл и сделать высказывание короче.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отвечают на разные вопросы: кто? что? какой? чей? сколько? По вопросу легко понять, на что оно указывает, и быстро найти его в 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тех, кто участвует в разговоре: я, ты, он, она, оно, мы, вы, они. Они часто встречаются в устной речи и школьных ответах.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показать, кто говорит о себе, к кому обращается и о ком рассказывает. Так предложение становится понятным без повторения имени.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простые: «Я читаю», «Ты рисуешь», «Они играют». В таких фразах сразу ясно, кто выполняет действие, и это очень удобно.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помогают строить живой диалог. Без них разговор звучал бы длиннее, а с ними речь получается короткой, дружелюбной и естественной.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слово, которое оно заменяет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связано с уже названным словом в тексте. Оно не вводит новое значение, а подхватывает старое, чтобы не повторять одно и то же снова.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«Катя принесла книгу. Она поставила её на парту» слова «она» и «её» заменяют названные слова. Так текст становится аккуратным и удобным для чтения.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394" y="1294125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2150" y="1294125"/>
            <a:ext cx="406125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2350" y="1296175"/>
            <a:ext cx="406125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помогают спрашивать о предмете, признаке или количестве. С ними легко начать вопрос и узнать нужную информацию без лишних слов.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что?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 и что помогают спросить о человеке, животном или предмете. Они часто стоят в начале вопросительного предложения и подсказывают, кого или что ищут.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Какой? чей?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какой и чей спрашивают о признаке и принадлежности. Они нужны, когда важно уточнить, каким является предмет и кому он принадлежит.
</a:t>
            </a:r>
            <a:endParaRPr lang="en-US" sz="125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Сколько?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сколько помогает спросить о количестве. Оно особенно полезно, когда нужно узнать число предметов, тетрадей, книг или любых других вещей.
</a:t>
            </a:r>
            <a:endParaRPr lang="en-US" sz="1236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найти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делают разговор точным и понятным. Они ведут к нужному ответу, как маленькие указатели на дороге к знанию.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показывают на предмет или признак: этот, тот, такой, таков, столько. Они помогают сразу понять, о чём именно идёт речь в предложении.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уточнить, какой предмет ближе, какой уже был назван раньше или на что нужно обратить внимание. Это делает высказывание точнее.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звучат понятно: «Этот мяч новый», «Та книга интересная», «Такое решение правильное». Указательные слова помогают не путать предметы и мысли.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предмет. Они отвечают на вопрос чей? и помогают сразу понять, чья это тетрадь, книга или игрушка.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слова мой, твой, наш, ваш, его, её, их. Эти местоимения часто встречаются в школьных рассказах, письмах и обычных разговорах.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очень простые: «моя тетрадь», «твой рюкзак», «наш класс». Такие словосочетания звучат естественно и быстро передают нужный смысл.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показать принадлежность, без притяжательных местоимений не обойтись. Они делают речь точной и помогают не задавать лишних вопросов.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местоимение в 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узнать местоимение и понять его роль в 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не повторять слова
</a:t>
            </a:r>
            <a:endParaRPr lang="en-US" sz="251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слово повторяется много раз, текст звучит тяжело. Местоимения заменяют повторы и делают предложение более лёгким для чтения.
</a:t>
            </a:r>
            <a:endParaRPr lang="en-US" sz="1406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текст красивее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местоимениями рассказ становится плавнее и приятнее. Сравни: без замены фразы тянутся, а с ней они звучат короче и аккуратнее.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говорить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мы постоянно заменяем знакомые слова местоимениями. Это удобно в разговоре, в письме и в коротких школьных историях.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крыльце Петя спросил: «Ты сделал домашнее задание?» Маша улыбнулась и ответила: «Да, я уже сделал». В разговоре слова я, ты и мы помогают говорить быстро и понятно, без длинных повторов.
</a:t>
            </a:r>
            <a:endParaRPr lang="en-US" sz="137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прогулку
</a:t>
            </a:r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обсуждали вечер: «Мы пойдём в парк?» — «Да, мы пойдём после уроков». Местоимения сразу показывают, кто говорит и о ком идёт речь. Из-за этого диалог звучит живо и естественно.
</a:t>
            </a:r>
            <a:endParaRPr lang="en-US" sz="138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вежливого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спросила: «Вы готовы к чтению?» Дети ответили: «Да, мы готовы». Слова вы и мы делают обращение ясным и вежливым. Так собеседникам легче понять друг друга и продолжить разговор.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диалоге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местоимения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могут менять форму, когда стоят в предложении рядом с другими словами. Поэтому одно и то же слово иногда выглядит по-разному: я — меня, мне; он — его, ему.
</a:t>
            </a:r>
            <a:endParaRPr lang="en-US" sz="1516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помогает связать местоимение с другими словами в речи. Например, в предложении оно подстраивается под вопрос и смысл: кого? чему? кем? Для ученика важно замечать такие пары.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помнить, что у местоимения бывает несколько форм, его легче найти и правильно написать. Это особенно полезно в упражнениях, где одно слово повторяется в разных предложениях.
</a:t>
            </a:r>
            <a:endParaRPr lang="en-US" sz="13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оживляют сказку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звучат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персонажи разговаривают простыми словами: он, она, они. Такие местоимения делают реплики похожими на настоящую речь и помогают читателю легко следить за героями.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становится однообразным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повторяет имена в каждом предложении. Вместо этого он использует тот, этот, она или они, и история читается плавно, без лишней тяжести.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понятнее, о ком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помогают сразу показать нужного героя или предмет. Читатель не теряется, потому что местоимение аккуратно указывает на того, кто уже был назван.
</a:t>
            </a:r>
            <a:endParaRPr lang="en-US" sz="115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красиво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местоимения, предложения соединяются мягко и легко. Из-за этого рассказ не кажется длинным и скучным, а похож на живую историю.
</a:t>
            </a:r>
            <a:endParaRPr lang="en-US" sz="1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 появляется в предложении, но непонятно, к какому слову оно относится. Тогда читатель теряется и смысл фразы становится неясным. Нужно сразу проверять, что именно оно заменяет.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слишком частые повторы вместо местоимений. Текст начинает звучать тяжело и неуклюже. Лучше заменить повторяющееся слово подходящим местоимением, если смысл остаётся понятным.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слова ты и вы при обращении. Одно подходит для одного человека в близком разговоре, другое — для вежливого обращения или к нескольким людям.
</a:t>
            </a:r>
            <a:endParaRPr lang="en-US" sz="1539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выбирают местоимение, но не следят за смыслом предложения. Хорошее местоимение должно быть ясным, точным и помогать, а не запутывать читателя.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 местоимений
</a:t>
            </a:r>
            <a:endParaRPr lang="en-US" sz="27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местоимением в предложении
</a:t>
            </a:r>
            <a:endParaRPr lang="en-US" sz="2915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предложение и находят слово, которое не называет предмет, а только указывает на него.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слову задают вопрос: кто? что? какой? чей? сколько? Так проще понять, что это за часть речи.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Определить, что оно заменяет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слово, которое местоимение заменяет в тексте. Это помогает связать его с нужным предметом или человеком.
</a:t>
            </a:r>
            <a:endParaRPr lang="en-US" sz="1547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Назвать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определяют разряд: личное, вопросительное, указательное или притяжательное. Такой порядок делает разбор быстрым и аккуратным.
</a:t>
            </a:r>
            <a:endParaRPr lang="en-US" sz="14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Игра-сравнение: кто это?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картинках можно соединять предметы и слова-подсказки: мальчик — он, девочка — она, ребята — они, книга — она. Такие пары помогают запомнить местоимения без скучной зубрёжки.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мяч, книга и дети, ученику легко выбрать нужное слово. Он смотрит на рисунок, называет предмет и сразу подбирает местоимение, которое его заменяет.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местоимении
</a:t>
            </a:r>
            <a:endParaRPr lang="en-US" sz="294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предмет, признак или количество прямо. Оно только указывает на них и помогает не повторять одно и то же слово много раз подряд.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особенно важно знать личные, вопросительные, указательные и притяжательные местоимения. Именно они чаще всего встречаются в учебных заданиях, рассказах и обычной речи.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местоимение, нужно смотреть на его вопрос и смысл в предложении. Если слово заменяет другое и делает речь понятнее, значит, перед нами местоимение.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можно задать вопрос кто? что? какой? чей? сколько?, стоит внимательно проверить его роль в предложении. Это часто помогает узнать местоимение.
</a:t>
            </a:r>
            <a:endParaRPr lang="en-US" sz="1239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 само, а заменяет уже известное слово. Если вместо имени или названия стоит короткое слово-подсказка, это хороший знак.
</a:t>
            </a:r>
            <a:endParaRPr lang="en-US" sz="128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и письменной речи учеников часто встречаются я, ты, он, кто, этот, мой. Эти слова легко заметить, если читать предложение внимательно и не торопиться.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должен быть ясным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местоимение не путает читателя и помогает понять, о ком или о чём идёт речь. Если смысл ясен, значит, слово выбрано правильно.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 ученик пишет в тетради и отвечает у доски. В заданиях встречаются слова я, ты, он, этот, мой, и каждое из них помогает быстрее построить предложение и не повторять одни и те же названия.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учебнике
</a:t>
            </a:r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учебник, школьник видит короткие тексты, где местоимения связывают предложения между собой. Из-за этого рассказ читается легче, а упражнение кажется понятнее. Даже домашняя работа не выглядит такой страшной, как с первого взгляда.
</a:t>
            </a:r>
            <a:endParaRPr lang="en-US" sz="1153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 друзьями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обсуждают игру, книгу и планы на завтра. Они часто говорят: я, мы, ты, вы, наш. Эти слова помогают быстро ответить, задать вопрос и поддержать беседу без лишних повторов.
</a:t>
            </a:r>
            <a:endParaRPr lang="en-US" sz="1344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маленькое слово, большая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кажется маленьким, но делает речь ясной, аккуратной и красивой. Оно помогает не повторяться, быстро общаться и лучше понимать текст — на уроке, дома и в разговоре с друзьями.
</a:t>
            </a:r>
            <a:endParaRPr lang="en-US" sz="41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2026-05-21T23:16:10Z</dcterms:created>
  <dcterms:modified xsi:type="dcterms:W3CDTF">2026-05-21T23:16:10Z</dcterms:modified>
</cp:coreProperties>
</file>