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Ломоносов — человек, который много умел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Учёный, поэт, художник и большой друг знаний.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Ломоносов шёл к знаниям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путь к учёбе был непростым, особенно для детей из простых семей. Но Ломоносов не испугался трудностей: он рос на русском Севере, рано привык к труду и в 19 лет отправился за знаниями в Москву.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детство будущего учёного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Белого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родился 19 ноября 1711 года в деревне Мишанинская. Там, на берегу Белого моря, всё напоминало о суровой природе. Мальчик рано узнал, что значит помогать семье и быть внимательным к каждому делу.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 ранних лет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 был рыбаком, поэтому Ломоносов с детства участвовал в работе. Он видел море, холод, ветер и каждый день учился быть выносливым. Такой опыт закалял характер лучше любого спортивного секрета.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тяжёлую жизнь, мальчик очень любил книги. Он старался запоминать всё, что узнавал, и задавал много вопросов. Любознательность помогла ему мечтать о будущем, в котором он будет учиться и открывать новое.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мечта: учиться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манили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Ломоносову хотелось не просто жить и работать, а понимать, как устроен мир. Книги казались ему настоящим сокровищем, которое открывает двери в удивительное путешествие по знаниям.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из простой семьи учёба была смелым шагом. Нужно было решиться идти вперёд, даже если путь был трудным. Ломоносов не отступил и выбрал знания.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стало силой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привык задавать вопросы и искать ответы. Именно это любопытство потом помогло ему стать учёным, который не боится думать, проверять и узнавать больше.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Москву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1730 год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 лет Ломоносов ушёл из дома с рыбным обозом. Дорога была долгой, холодной и совсем не лёгкой, но он твёрдо шёл к своей цели.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Славяно-греко-латинская академия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поступил в академию и стал усердно учиться. Это был первый важный шаг на пути к его научным открытиям и известности.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в Москву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Добравшись до Москвы, он начал новую жизнь. Здесь у него появилась возможность учиться, а вместе с ней — надежда на большое будущее.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разных городах и странах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Ломоносов получил первые серьёзные знания. Он много читал, старательно занимался и быстро понял, что учёба требует терпения и большой внутренней силы.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продолжил обучение в Петербурге. Там он знакомился с научной работой ближе и всё больше убеждался, что знания можно применять на деле.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границей Ломоносов изучал новые способы учиться и проводить опыты. Он внимательно наблюдал за работой учёных и перенимал полезный опыт для России.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Вернувшись, Ломоносов использовал всё, что узнал, для развития науки в своей стране. Он хотел, чтобы в России учёные работали не хуже, чем в других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лаборатории он ставил опыты, внимательно наблюдал и записывал результаты. Так химия стала похожа на точную науку, а не на догадки.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деятельности М. В. Ломоносова и создании первой химической лаборатории в России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1748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 России появилась первая химическая лаборатория Ломоносова.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физика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хотел понять, почему предметы нагреваются и как распространяется свет. Он считал, что у природы есть свои законы, и их можно узнать с помощью наблюдений.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изучал, как движется воздух и почему происходят разные природные явления. Он не любил пустых догадок и всегда искал проверку в опыте.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интересовался и электричеством, которое тогда было мало изучено. Его вопросы и наблюдения помогали людям лучше понимать мир вокруг себя, шаг за 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мозаика и красивые картины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в Усть-Рудице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открыл фабрику цветного стекла и мозаики в Усть-Рудице под Петербургом. Здесь он занимался не только наукой, но и настоящим творчеством. Стеклянные кусочки в его руках превращались в яркие картины, словно маленькие солнца.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которая стала искусством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сам подбирал цвета, формы и узоры для мозаик. Он показывал, что точные знания и художественная фантазия могут работать вместе. Его работы удивляли людей и напоминали: умный труд тоже бывает очень красивым.
</a:t>
            </a:r>
            <a:endParaRPr lang="en-US" sz="13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«Российская грамматика»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изучения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написал «Российскую грамматику», чтобы людям было легче учиться правильно говорить и писать. Эта книга помогала разбираться в правилах русского языка.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стиля 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разделил слова и стили на высокий, средний и низкий. Так стало проще понимать, где и как лучше использовать разные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хотел, чтобы речь была не только правильной, но и красивой. Его правила помогали писать ясно, точно и выразительно, без лишней путаницы.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труду русский язык стали изучать серьёзнее и внимательнее. Даже сегодня его идеи помогают понять, как устроена хорошая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79606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025" y="1782800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писал оды — праздничные стихи о Родине, науке и важных событиях. В них звучали гордость, сила и уважение к труду. Читать их было непросто, зато очень красиво и звучно.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стихах Ломоносов старался сделать русский язык более точным и выразительным. Он умел подбирать сильные слова так, чтобы мысль звучала ясно, а не путалась, как клубок ниток.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он писал о великих героях и науке, в его строках всегда чувствовалась любовь к своей стране. Ломоносов показал, что поэт может быть настоящим патриотом и учёным одновременно.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— поэт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открытию Венеры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91849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1761 год: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следил за прохождением Венеры по диску Солнца и внимательно замечал, как меняется её вид. Он использовал наблюдение как настоящий научный инструмент.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614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наблюдения: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понял, что у Венеры есть атмосфера — слой воздуха вокруг планеты. Это открытие стало важным для астрономии и помогло другим учёным проверить его вывод.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Ломоносова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показывал: сначала нужно увидеть явление, потом задать вопрос, проверить его опытом и только затем делать вывод.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Ломоносов помог образованию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считал, что учиться должны не только дети богатых людей. Он верил, что способности и трудолюбие важнее знатного происхождения и открывают дорогу к успеху.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Ломоносов помог открыть Московский университет вместе с Иваном Шуваловым. Это стало большим событием для всей страны, потому что в России появилось больше возможностей для учёбы.
</a:t>
            </a:r>
            <a:endParaRPr lang="en-US" sz="1263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университет носит имя Ломоносова и напоминает о человеке, который очень хотел, чтобы знания были доступны многим. Его дело продолжает помогать школьникам и студентам.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 сила характера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боялся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Ломоносова к учёбе был долгим и непростым, но он не свернул назад. Он умел терпеливо идти к цели, даже когда дорога казалась очень тяжёлой.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Успевал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занимался наукой, писал стихи и создавал художественные работы. Он словно умел быть сразу в нескольких местах, только без волшебной палочки, а благодаря усердию.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себя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не сдавался после ошибок и не ждал лёгких побед. Его характер показывает, что смелость, настойчивость и труд помогают человеку расти и добиваться больших дел.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 науке и культуре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лаборатория: место опытов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создал в России первую химическую лабораторию и проводил там опыты, а не просто рассуждал. Он внимательно наблюдал за веществами и записывал результаты. Так наука становилась более точной и надёжной.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которое превратилось в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Усть-Рудице Ломоносов организовал производство цветного стекла и мозаики. Из маленьких кусочков рождались большие картины, а наука неожиданно встречалась с искусством. Получалось красиво и очень необычно.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написал «Российскую грамматику» и помог людям лучше понимать, как строить речь и писать тексты. Его работа сделала русский язык более ясным, стройным и удобным для учёбы.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7212" y="3001300"/>
            <a:ext cx="27352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родился в семье помора, где с детства привык к морю, холоду и труду. Это закалило его характер и научило не бояться трудностей.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рыбака к академику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Ломоносова к знаниям был необычным: он начал как сын рыбака, а стал учёным и академиком. Такое превращение доказывает силу настойчивости.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книгам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очень любил читать и узнавать новое. Книги для него были не скучной обязанностью, а настоящим сокровищем, почти как клад, только без пиратов.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не верил случайным догадкам и всегда хотел проверить мысль делом. Именно поэтому его работы были такими точными и полезными для науки.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Ломоносове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Ломоносове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его имени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носит имя Ломоносова и напоминает о его вкладе в образование. Для студентов это не просто название, а знак большого уважения к учёному.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Ломоносова можно встретить на улицах, в школах и музеях многих городов. Так люди каждый день вспоминают о человеке, который любил знания и страну.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премии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Ломоносова установлены памятники и названы научные учреждения и премии. Это помогает сохранять память о нём не только в книгах, но и в жизни.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России и по всей стране Ломоносова помнят как великого просветителя. Его имя стало символом труда, смелости и большой любви к учению.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Ломоносов важен для школьников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ведёт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показывает, что задавать вопросы очень полезно. Если ребёнок хочет понять, как устроен мир, он уже делает первый шаг к знаниям.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мечте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добился многого не случайно, а благодаря упорству и ежедневной работе. Его пример учит: даже большой путь начинается с маленького, но честного усилия.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сдаваться —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Ломоносову пришлось преодолеть немало трудностей, однако он продолжал учиться. Это хороший пример для школьников: ошибки и сложности не должны останавливать.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— пример для всех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доказал, что любознательность, труд и смелость помогают пройти путь от северной деревни до великих открытий. Его жизнь вдохновляет учиться, мечтать и не сдаваться.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2026-05-26T10:34:30Z</dcterms:created>
  <dcterms:modified xsi:type="dcterms:W3CDTF">2026-05-26T10:34:30Z</dcterms:modified>
</cp:coreProperties>
</file>