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объединения Италии и Германии: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изменения XIX века: объединение Италии и Германии, влияние на Европу.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Италия и Германия состояли из множества разрозненных государств. Рост национализма после 1848 года заложил основу для объединительных процессов в обеих странах.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и начало перемен в Италии и Германии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Пьемонт-Сардиния под руководством Кавура укреплял армию и дипломатические связи для объединения Италии.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Пьемонт-Сардиния и Пруссия: первые силы объединения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державы выступали центрами националистических движений, формируя будущие единые государства.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стремилась занять ведущую роль в объединении германских земель, противодействуя Австрии.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Рисорджименто: сердце итальянского национального возрождения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участники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Рисорджименто стремилось создать единое независимое итальянское государство, объединив разные слои общества: интеллигенцию, студентов и ремесленников.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идеология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Значимыми символами движения стали зелёно-бело-красный флаг и лозунг «Италия для итальянцев», отражающие стремление к свободе и единству.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Маркс выделял слабую итальянскую аристократию, что усиливало демократические тенденции внутри Рисорджименто.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промышленная буржуазия была сильна и тесно связана с монархией и военной элитой Пруссии.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социальной структуре влияли на методы и цели объединения в каждой страны.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предопределили разный характер политических процессов в Италии и Германии.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Маркса: отличие объединительных движений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1848-1849 гг.: первые попытки национального подъёма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Франкфуртский парламент и германские надежды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Собравшийся парламент пытался создать конституционную монархию, объединяющую немецкие государства. Однако сопротивление монархов и Австрии сорвало этот проект.
</a:t>
            </a:r>
            <a:endParaRPr lang="en-US" sz="1155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восстания и их подавление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вызвали волну протестов против австрийского и местного владычества. Многие участники были задержаны или вынуждены покинуть страну. Жесткая реакция сдержала движение, но не остановила его.
</a:t>
            </a:r>
            <a:endParaRPr lang="en-US" sz="101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революций на объединительные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неудачи, революции пробудили национальное сознание и показали необходимость реформ. Они стали важным этапом подготовки к следующим объединениям.
</a:t>
            </a:r>
            <a:endParaRPr lang="en-US" sz="11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 Германского союза сдерживала Австрийская империя, осложняя объединение Германии.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XIX века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Австрийская империя контролировала 39 германских государств, препятствуя национальным объединениям в Италии и Германии.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от войны с Австрией до присоединения Рима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Итальянского королевства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Итальянского королевства и присоединение Рима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Эммануил II провозглашён первым королём объединённой Италии, что стало важным шагом к созданию единого государства.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 год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ухода французских войск Рим включён в состав Италии, что завершило процесс объединения страны.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становится столицей Итальянского королевства, символизируя окончательное формирование новой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сражения и внешняя поддержка в объединении Италии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военные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Сольферино в 1859 году стала решающей в войне против Австрии, а экспедиция Гарибальди обеспечила присоединение южных регионов.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Франции и международное вмешательство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поддерживала Пьемонт в борьбе за объединение, но вывод войск из Рима в 1870 году открыл Италии путь к власти над столицей.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1849 году король Пруссии Фридрих Вильгельм IV отказался принять корону Германского союза, предложенную Франкфуртским парламентом, что замедлило объединение.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1862 году Отто фон Бисмарк стал министром-президентом Пруссии и стал активным сторонником объединения немецких земель с помощью военной силы и жесткой политики.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усилила армию и провела реформы, направленные на расширение государственного влияния и подготовку к будущим конфликтам за лидерство в Германии.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объединения Германии: лидерство Пруссии и Бисмарка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за объединение Германии: ключевые столкновения и последствия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Датская война 1864 года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и Австрия объединились, чтобы победить Данию и разделить территории Шлезвиг и Гольштейн. Это укрепило позиции Пруссии и подготовило почву для дальнейших шагов объединения.
</a:t>
            </a:r>
            <a:endParaRPr lang="en-US" sz="1241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военного и политического влияния Пруссии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 в войнах Пруссия стала главным центром власти среди германских государств, подготовив объединение Германии под своим руководством и усилив военную мощь страны.
</a:t>
            </a:r>
            <a:endParaRPr lang="en-US" sz="1155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Австро-прусская война 1866 года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Пруссией и Австрией завершился победой Пруссии в битве при Садове. После этого было создано Северогерманское объединение во главе с Пруссией, значительно изменив политическую карту региона.
</a:t>
            </a:r>
            <a:endParaRPr lang="en-US" sz="10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объединения Германии и становление Германской империи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Пруссии в франко-прусской войне 1870–1871 годов привела к падению Французской империи. Это открыло путь для объединения германских земель под прусским руководством.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января 1871 года в Версальском дворце была провозглашена Германская империя. Южные германские государства присоединились к Северогерманскому союзу, создав единое мощное государство.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6225"/>
            <a:ext cx="3848986" cy="152261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параметров объединения Италии и Германии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и сходства в процессах объединения Италии и Германии, включая количество государств до объединения, основные центры и годы формирования единого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 в численности государств, обе страны завершили объединение в один и тот же год, создав сильные централизованные государства.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исторические личности эпохи объединения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важную роль сыграли Джузеппе Гарибальди, ведущий национальное движение, Камилло Кавур — архитектор политики, и Виктор Эммануил II, первый король объединённого королевства.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деятели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центральными фигурами были Отто фон Бисмарк, мастер политики «железа и крови», король Вильгельм I — второй кайзер, и стратег Хельмут фон Мольтке, автор успешных военных кампаний.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сильных государств — Италии и Германии — изменило традиционный баланс сил в Европе, создав новые центры влияния и вызывая конкуренцию между державами.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националистических настроений усилило стремление народов к самоопределению, что стало важным фактором в политической динамике континента.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объединений на политический облик Европы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союзов и противостояний между государствами подчёркивало изменчивость международных отношений и подготовило почву для будущих конфликтов.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заложили основу для серьезных политических и военных событий XX века, включая становление геополитики и начало Первой мировой войны.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после создания единого государства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был связан с улучшением условий жизни и развитием промышленности в объединённых странах.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населения отражает успешную интеграцию регионов и способствует экономическому подъему и расширению городов.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исследования Европы, XIX–XX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стимулировало бурное развитие промышленности, особенно металлургии и железнодорожного транспорта, что обеспечило экономическую мощь страны.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внутренние рынки породили миграционные процессы и урбанизацию, ускоряя социально-экономические изменения в обеих странах.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воссоединения Италии и Германии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после объединения наблюдался рост сельского хозяйства и начало промышленного производства, что способствовало формированию национального рынка и экономической интеграции.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последствия объединения для Европы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59820" y="175289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 — Провозглашение Германской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мощного германского государства изменило распределение сил в Европе, вызывая обеспокоенность у соседей и будущие дипломатические изменения.
</a:t>
            </a:r>
            <a:endParaRPr lang="en-US" sz="1075" dirty="0"/>
          </a:p>
        </p:txBody>
      </p:sp>
      <p:sp>
        <p:nvSpPr>
          <p:cNvPr id="10" name="Text 3"/>
          <p:cNvSpPr txBox="1"/>
          <p:nvPr/>
        </p:nvSpPr>
        <p:spPr>
          <a:xfrm>
            <a:off x="1776724" y="2948858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 — Рост международного соперничества
</a:t>
            </a:r>
            <a:pPr algn="r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и Италии привело к формированию новых военных и политических союзов, что усилило напряжённость между великими державами Европы.
</a:t>
            </a:r>
            <a:endParaRPr lang="en-US" sz="1075" dirty="0"/>
          </a:p>
        </p:txBody>
      </p:sp>
      <p:sp>
        <p:nvSpPr>
          <p:cNvPr id="11" name="Text 4"/>
          <p:cNvSpPr txBox="1"/>
          <p:nvPr/>
        </p:nvSpPr>
        <p:spPr>
          <a:xfrm>
            <a:off x="4859820" y="399444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— Предпосылки мировой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соперничества и альянсов между государствами, включая новые объединённые страны, на континенте начала формироваться атмосфера, приведшая к Первой мировой войне.
</a:t>
            </a:r>
            <a:endParaRPr lang="en-US" sz="10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объединений Италии и Германии в истории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Италии и Германии стало переломным моментом, изменившим политическую и социальную структуру Европы и задавшим новые направления её развития на многие десятилетия.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2026-05-11T00:06:29Z</dcterms:created>
  <dcterms:modified xsi:type="dcterms:W3CDTF">2026-05-11T00:06:29Z</dcterms:modified>
</cp:coreProperties>
</file>