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и Змей: былина о смелости и верности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богатыре, который смело встал на защиту людей.
</a:t>
            </a:r>
            <a:endParaRPr lang="en-US" sz="3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Никитич и мир былин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Никитич — славный русский богатырь. Былина — это старинный рассказ о подвигах, защите земли и верности слову. В таких историях особенно ценятся смелость, честь и готовность помочь.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истории: на земле появляется беда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былине появляется страшный Змей. Он пугает людей и нарушает их спокойную жизнь, словно туча над ясным днём.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Беда касается не только одного человека. Она нависает над всей землёй, поэтому тревога становится общей, а не личной.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узнаёт об опасности и понимает: отступать нельзя. Он решает действовать и встать на защиту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Добрыни перед подвигом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родной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легко представить на широком пути, рядом с богатырским конём и оружием. Такой герой напоминает защитника, который стоит на страже мира и порядка.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 спокойный богатырь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показан уверенным и собранным героем. Он не хвастается силой, а готов использовать её для доброго дела. В нём чувствуется спокойная решимость.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былины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беда приводит к подвигу и спасению людей.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испытание героя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идёт на бой не ради славы и похвалы. Он думает о людях, которым нужна защита, и поэтому действует твёрдо и без лишних слов.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помогают выдержка и решительность. Герой не пугается трудности, а собирается с силами, как настоящий богатырь перед важным делом.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становится ясно: смелость — это не отсутствие страха. Это умение не растеряться и сделать правильный выбор в трудный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Змея в былине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Змей в былине — не просто сказочное чудовище. Он словно знак большой беды, которая приходит в мир и нарушает покой людей.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жестокий и коварный. Его образ помогает понять, почему людям страшно, а Добрыне нужно проявить особую храбрость.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опаснее Змей, тем яснее видно значение подвига. Победа над ним становится победой над страхом и злом.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земля в былине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былины происходят на родной земле, где есть дороги, поля и реки. Пространство кажется широким и свободным, как богатырский размах.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подходят степь, дорога, крепость и тревожное небо над Русью. Такие образы сразу создают ощущение большой и важной борьбы.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данное слово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особенно важно, что герой держит своё слово. Если Добрыня решил действовать, он не отступает и не забывает о своём обещании.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поступает по совести. Такой богатырь вызывает доверие, потому что на него можно положиться в самый трудный момент.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ответственность делают человека сильнее. Не только мышцами, но и характером — а это уже совсем богатырская сила.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не ради гордости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побеждает не для того, чтобы похвастаться. Его сила нужна, чтобы защитить слабых и остановить беду.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сила всегда связана с добром. Настоящий герой не обижает других, а стоит за справедливость.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богатырь подаёт хороший пример: сильный человек помогает, а не задаётся. Это очень важное правило для любого времени.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подвиг Добрыни запоминается. Он показывает, что мужество должно служить людям, а не гордости.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7569" y="326100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Добрыне победить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долгу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идет в бой не ради похвалы, а потому что понимает: людям нужна защита. Он держит слово и не прячется, когда приходит опасность.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Решительность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не откладывает трудное дело и не ищет отговорок. Он собирается в путь и идет навстречу опасности, хотя знает, что впереди нелегкое испытание.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суетится и не теряет голову перед страхом. Спокойный ум помогает ему заметить главное, выбрать верный момент и действовать уверенно.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людях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богатыря становится настоящей силой только тогда, когда служит другим. Добрыня защищает родную землю и людей, которые ждут от него помощи.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 Добрыни со Змеем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решающий момент Добрыня встречает Змея лицом к лицу. Он не отступает, хотя опасность велика, и потому сцена звучит особенно напряженно и ярко.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показывает, как в былине побеждает не только сила, но и мужество. Добрыня действует твердо, а Змей теряет свою страшную власть.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Добрыня побеждает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былине показывает, как страх уступает место смелости и спасению.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приходит спокойствие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Возвращается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снова становится мирной и размеренной. Поля, дороги и дома перестают казаться опасными, а родная земля будто вздыхает свободнее.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помнят не только сам поединок, но и то, что герой помог всем вокруг. Его подвиг становится примером защиты и надежды.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 окончен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одерживает верх, и страшная угроза исчезает. Напряжение сменяется облегчением, потому что людям больше не нужно бояться Змея.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431" y="14194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119" y="14194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975" y="32915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20631" y="3284875"/>
            <a:ext cx="301388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черты былины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народа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хранит представления людей о том, каким должен быть настоящий защитник. В ней звучит уважение к герою и любовь к родной земле.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напевность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встречаются повторяющиеся слова и выражения, которые делают рассказ торжественным и запоминающимся. Из-за этого былину приятно слушать вслух.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картины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на просторе: дороги, поля, реки и дальние дали создают ощущение большой и свободной страны, где совершается подвиг.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Прославление героя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рассказывает не просто о сражении, а о человеке, который защищает других. Поэтому Добрыня становится образом силы, чести и служения.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пересказ А. Нечаева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сохраняет главные события былины, но рассказывает о них проще и яснее. Благодаря этому четвероклассникам легче следить за сюжетом и понимать поступки героя.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старинные выражения заменены более понятными словами. При этом не теряется важное: торжественный тон, образ богатыря и чувство большой опасности.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пересказ помогает услышать народную историю без трудностей, но с ее настоящим характером. Она остается сильной, серьезной и по-настоящему увлекательной.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былина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Змей появляется на пути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истории становится тревожно: беда приходит на землю, и спокойная жизнь нарушается. Читатель сразу понимает, что впереди будет опасное испытание, а темные краски словно сгущаются над Русью.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Добрыня выходит на бой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надежда. Богатырь держится уверенно, и в его образе чувствуется свет и сила. На фоне мрачного Змея он выглядит как защитник, который не даст слабых в обиду.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победа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возникает радость и облегчение. Страх уходит, а на его месте остается чувство справедливости: добро оказалось сильнее. После такой развязки хочется даже немного улыбнуться от счастья.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показывает, что настоящий герой думает не о себе, а о людях. Он готов защищать родную землю, даже когда перед ним опасный враг.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былине — это не бравада, а умение не отступить перед трудностью. Герой действует твердо, потому что знает: промедление может навредить другим.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долгу делает человека надежным. Добрыня не бросает начатое дело и доводит его до конца, а значит, заслуживает уважение и доверие.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учит, что добро побеждает там, где есть честность, ответственность и готовность помочь. Эти качества важны не только в сказке, но и в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связывает былину с сегодняшним днем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слабым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сильный человек нужен не для хвастовства, а для защиты тех, кому трудно. Это правило понятно и детям, и взрослым.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слову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пообещал — выполни. Былина учит не бросать начатое и не искать оправданий, когда дело уже важно для других.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близких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действует ради других, и это похоже на обычную заботу в семье, в классе и среди друзей. Внимание к людям тоже бывает подвигом.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повседневной жизни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смелость нужна не в бою, а на уроке, в споре или в трудном разговоре. Сказать правду и поступить честно тоже непросто.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былина важна для четвероклассников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о Добрыне помогает понять, что настоящий защитник силен не только рукой, но и сердцем. Она учит смелости, честности и верности долгу.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2026-05-20T09:15:58Z</dcterms:created>
  <dcterms:modified xsi:type="dcterms:W3CDTF">2026-05-20T09:15:58Z</dcterms:modified>
</cp:coreProperties>
</file>