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литературе: образ природы, настроения и времени года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тексте помогают увидеть сезон, услышать тишину и почувствовать перемены.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легко наблюдать в природе, поэтому этот образ близок школьникам 5 класса. Авторы используют листья, чтобы передать радость весны, грусть осени, тишину леса и движение ветра. Их можно встретить в стихах, рассказах, загадках и народных приметах.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образ листьев понятен детям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литературе связаны с цветом и сменой сезонов. Зелёные листья часто символизируют жизнь и рост, а жёлтые и красные — красоту осени. Опадая, они меняют смысл сцены.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листьев — тоже выразительный знак. Ветер кружит их, листья летят, шуршат или дрожат на ветке, и вместе с этим меняется темп текста. Так природа становится частью действия.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листья важны не только как деталь дерева. Они могут обозначать время года, настроение персонажа и ход перемен. Поэтому один и тот же образ в разных произведениях звучит по-разному.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лист важным художественным образом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 «виден» читателю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Поэты описывают листья не только цветом и формой, но и тем, как они выглядят в движении. Образ становится ярче, когда слова рисуют лист как отдельную фигуру среди ветвей и света. 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 «слышен» и «оживает»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взгляда, в стихах важны звуки: шелест, шорох, шепот. Листья могут «звучать», «шептаться» или «лететь», а лёгкое дрожание на ветру делает картину почти кинематографичной.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поэзии: зрительный образ и звук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прямых слов эмоции часто считываются по движению и цвету листьев: они «ведут» читателя к нужному настроению.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 значений показывают: осень чаще всего делает образ листьев более глубоким, а весна и лето — более светлым и спокойным.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наблюдения по учебным примерам и типичным темам школьных текстов (точные количественные данные не приводятся).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передаёт образ листьев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900827"/>
            <a:ext cx="542227" cy="43378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76728"/>
            <a:ext cx="542227" cy="4819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средства художественной выразительности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Эпитеты уточняют признак: читатель сразу видит «золотые», «тихие» или «пёстрые» листья. Такой подбор слов делает картину более точной и выразительной, даже если сцена краткая.
</a:t>
            </a:r>
            <a:endParaRPr lang="en-US" sz="1800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Сравнения помогают представить листья через знакомые образы. Их уподобляют огню, монеткам, бабочкам или письмам, и от этого меняется ощущение: яркость, лёгкость или таинственность.
</a:t>
            </a:r>
            <a:endParaRPr lang="en-US" sz="1744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3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1195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Олицетворение превращает листья в «живых» собеседников. Они могут «лететь», «спорить с ветром» или «шептаться» между собой, и пейзаж становится частью настроения героя.
</a:t>
            </a:r>
            <a:endParaRPr lang="en-US" sz="1793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передаёт шелест и шорох через ритм и повторы слов. Благодаря этому читатель как будто слышит движение листвы, а описание становится объёмнее и ближе.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построения художественного образа: от наблюдения к настроению.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автор создаёт образ листьев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59" y="2295422"/>
            <a:ext cx="1952989" cy="22245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1034" y="2295422"/>
            <a:ext cx="1952989" cy="222453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64634" y="2295422"/>
            <a:ext cx="1952989" cy="2224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83946" y="2295422"/>
            <a:ext cx="1952989" cy="22245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5944" y="1635512"/>
            <a:ext cx="185640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Тютчев: осень как тихое размышление
</a:t>
            </a:r>
            <a:pPr algn="l" indent="0" marL="0">
              <a:lnSpc>
                <a:spcPct val="100000"/>
              </a:lnSpc>
              <a:buNone/>
            </a:pPr>
            <a:r>
              <a:rPr lang="en-US" sz="2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осенний пейзаж обычно не кричит, а будто задумчиво отходит в сторону. Листья становятся частью времени: их вид напоминает о том, как всё меняется. Отсюда возникает ощущение тишины и внутренних раздумий.
</a:t>
            </a:r>
            <a:endParaRPr lang="en-US" sz="751" dirty="0"/>
          </a:p>
        </p:txBody>
      </p:sp>
      <p:sp>
        <p:nvSpPr>
          <p:cNvPr id="8" name="Text 1"/>
          <p:cNvSpPr txBox="1"/>
          <p:nvPr/>
        </p:nvSpPr>
        <p:spPr>
          <a:xfrm>
            <a:off x="2530019" y="1635512"/>
            <a:ext cx="185640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Фет: красота увядания
</a:t>
            </a:r>
            <a:pPr algn="l" indent="0" marL="0">
              <a:lnSpc>
                <a:spcPct val="100000"/>
              </a:lnSpc>
              <a:buNone/>
            </a:pPr>
            <a:r>
              <a:rPr lang="en-US" sz="26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Фета осенние листья часто связаны с красотой неяркого, но очень точного мира. Даже когда природа слабеет, в ней сохраняется особая выразительность. В таких стихах лист кажется тонким знаком времени, который помогает почувствовать спокойную грусть.
</a:t>
            </a:r>
            <a:endParaRPr lang="en-US" sz="740" dirty="0"/>
          </a:p>
        </p:txBody>
      </p:sp>
      <p:sp>
        <p:nvSpPr>
          <p:cNvPr id="9" name="Text 2"/>
          <p:cNvSpPr txBox="1"/>
          <p:nvPr/>
        </p:nvSpPr>
        <p:spPr>
          <a:xfrm>
            <a:off x="4663619" y="1635512"/>
            <a:ext cx="1889787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Есенин: тёплая печаль русской осени
</a:t>
            </a:r>
            <a:pPr algn="l" indent="0" marL="0">
              <a:lnSpc>
                <a:spcPct val="100000"/>
              </a:lnSpc>
              <a:buNone/>
            </a:pPr>
            <a:r>
              <a:rPr lang="en-US" sz="264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умеет показать осень как родную, «человеческую» картину. Листья здесь — знак русской природы и её перемен, поэтому настроение получается тёплым, но неспокойным. Читатель чувствует близкую печаль и понимает: красота всегда проходит.
</a:t>
            </a:r>
            <a:endParaRPr lang="en-US" sz="740" dirty="0"/>
          </a:p>
        </p:txBody>
      </p:sp>
      <p:sp>
        <p:nvSpPr>
          <p:cNvPr id="10" name="Text 3"/>
          <p:cNvSpPr txBox="1"/>
          <p:nvPr/>
        </p:nvSpPr>
        <p:spPr>
          <a:xfrm>
            <a:off x="6782931" y="1635512"/>
            <a:ext cx="1889788" cy="5706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Бунин: задумчивость и поздний свет
</a:t>
            </a:r>
            <a:pPr algn="l" indent="0" marL="0">
              <a:lnSpc>
                <a:spcPct val="100000"/>
              </a:lnSpc>
              <a:buNone/>
            </a:pPr>
            <a:r>
              <a:rPr lang="en-US" sz="26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 листва осенью часто воспринимается как символ увядания и вместе с тем — как редкая красота. Природа помогает героям думать о времени, об утрате и о том, что всё происходит неслучайно. Поэтому тон становится мягким, но глубоким.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листья в стихах русских поэтов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939260"/>
            <a:ext cx="3848986" cy="22697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один и тот же образ может создавать разное настроение в зависимости от темы текста и манеры автора.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Видно, что смысл образа меняется: листья могут усиливать тишину, подчёркивать грусть, создавать ощущение красоты увядания или вызвать восхищение.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русской поэзии и школьным темам анализа образов природы.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литературных образов листьев у разных авторов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и настроение лирического героя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стихотворении часто отражают внутреннее состояние лирического героя. Когда герой спокоен, природа в тексте обычно кажется тихой и ясной. Читателю легче «услышать» спокойствие.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произведении звучит грусть, опадающие листья становятся дополнительным сигналом. Они усиливают чувство прощания и помогают понять, что время уходит. Так внешний пейзаж поддерживает мысль автора.
</a:t>
            </a:r>
            <a:endParaRPr lang="en-US" sz="1292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есть радость, листья нередко описываются как светлые и подвижные. Часто появляется ощущение движения и лёгкости, будто природа оживает вместе с героем. Поэтому настроение становится заметным уже по образам.
</a:t>
            </a:r>
            <a:endParaRPr lang="en-US" sz="12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6579" y="1572760"/>
            <a:ext cx="3873967" cy="318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01133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Смена сезонов как «ход часов»
</a:t>
            </a:r>
            <a:pPr algn="l" indent="0" marL="0">
              <a:lnSpc>
                <a:spcPct val="100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литературе напоминают о смене времён года и потому о течении времени. Весной они появляются, летом заметно растут, осенью меняют цвет, а зимой почти исчезают с деревьев.
</a:t>
            </a:r>
            <a:endParaRPr lang="en-US" sz="1561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3748691"/>
            <a:ext cx="4213225" cy="101687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меняется вместе с листьями
</a:t>
            </a:r>
            <a:pPr algn="l" indent="0" marL="0">
              <a:lnSpc>
                <a:spcPct val="100000"/>
              </a:lnSpc>
              <a:buNone/>
            </a:pPr>
            <a:r>
              <a:rPr lang="en-US" sz="9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автор вводит листья, он часто говорит не только о природе. Через их «переходы» проще показать жизнь, взросление, память и неизбежные перемены: всё вокруг меняется, и это видно по деталям.
</a:t>
            </a:r>
            <a:endParaRPr lang="en-US" sz="1484" dirty="0"/>
          </a:p>
        </p:txBody>
      </p:sp>
      <p:sp>
        <p:nvSpPr>
          <p:cNvPr id="9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листья помогают понять тему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фрагментах автор обычно «собирает» образ сразу из нескольких групп: цвета, движения, звука и настроения.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листья почти никогда не описывают только визуально. Их образ держится на движении и звучании, а затем «подкрепляется» эмоцией.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сводка по школьным наблюдениям и типичным описаниям в художественных текстах (без точного статистического подсчёта), 2026-05-13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чаще всего связаны с листьями в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846605"/>
            <a:ext cx="542227" cy="54222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46605"/>
            <a:ext cx="542227" cy="5422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900827"/>
            <a:ext cx="542227" cy="433782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народной поэзии и малых жанрах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как «ладошка»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загадках и прибаутках лист часто сравнивают с ладошкой, чтобы образ был понятным и близким ребёнку. Такое сравнение помогает быстро увидеть сходство формы и запомнить примету.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как «письмо» и знак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и народных наблюдениях лист нередко воспринимают как знак наступивших перемен. Образ «письма» подчёркивает, что природа как будто сообщает о времени и погоде.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Маленький огонёк осени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народные тексты уподобляют лист маленькому огоньку. Оттенки красного и жёлтого превращаются в простую для воображения картину, а ожидание тепла сменяется осенней тишиной.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Примета погоды через смену листьев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листвы с зелёной на жёлтую, появление опада или «почернение» связывали с погодой и сменой сезонов. Поэтому лист становился частью повседневных наблюдений и жизненных решений.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анализа: от внешних деталей к смыслу текста.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анализировать образ листьев в стихотворении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5003" y="2728778"/>
            <a:ext cx="3273996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Приёмы помогают сделать листья «живыми» в тексте: они уточняют признак, создают сравнение, передают движение и звук.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встречаются эпитеты, сравнения, олицетворение и звукопись, образ листьев становится многослойным: он и виден, и слышен, и эмоционально окрашен.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Методические наблюдения по анализу художественных средств в школьной литературе, 2026-05-13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приёмы, связанные с образом листьев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листья создают картину места действия: парк, сад, лес, школьный двор, аллея. Через листву автор помогает читателю понять, где мы находимся и как выглядит окружающий мир.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листьев связано со временем суток и сезоном. Пышная зелень говорит о лете, осенние оттенки — о приближении перемен, а редеющая листва часто усиливает тишину сцены.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рассказах листья нередко становятся объектом наблюдения героя. Он рассматривает форму и цвет, замечает шорох или опад и превращает прогулку в маленькое воспоминание.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прозе: описание природы в рассказе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«расклад» объясняет, почему в разные сезоны листья воспринимаются по-разному: их цвет, движение и смысловые акценты меняются.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осеннее описание, тем чаще образ связывают с переменами и эмоциональным раздумьем. Весной акцент обычно смещён к обновлению, зимой — к тишине ожидания.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Синтетическая модель для учебного сравнения (условные ориентиры без статистики), 2026-05-13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образ листьев по временам года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3739" y="2461698"/>
            <a:ext cx="2602145" cy="22438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68662" y="2461698"/>
            <a:ext cx="2602145" cy="22438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19812" y="2461698"/>
            <a:ext cx="2602145" cy="22438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3738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план: осенний лист и «краска огня»
</a:t>
            </a:r>
            <a:pPr algn="l" indent="0" marL="0">
              <a:lnSpc>
                <a:spcPct val="100000"/>
              </a:lnSpc>
              <a:buNone/>
            </a:pPr>
            <a:r>
              <a:rPr lang="en-US" sz="3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переднем плане один лист в ярких оттенках — жёлтый, оранжевый или красный. Вокруг видны размытые пятна других листьев, создающие ощущение ветра. Грани прожилок прорисованы так, чтобы читатель сразу почувствовал красоту увядания и тёплую грусть.
</a:t>
            </a:r>
            <a:endParaRPr lang="en-US" sz="971" dirty="0"/>
          </a:p>
        </p:txBody>
      </p:sp>
      <p:sp>
        <p:nvSpPr>
          <p:cNvPr id="8" name="Text 1"/>
          <p:cNvSpPr txBox="1"/>
          <p:nvPr/>
        </p:nvSpPr>
        <p:spPr>
          <a:xfrm>
            <a:off x="326866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аллея: листья шепчутся в полумраке
</a:t>
            </a:r>
            <a:pPr algn="l" indent="0" marL="0">
              <a:lnSpc>
                <a:spcPct val="100000"/>
              </a:lnSpc>
              <a:buNone/>
            </a:pPr>
            <a:r>
              <a:rPr lang="en-US" sz="3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дорожки, покрытой листвой, оставлены следы лёгких шагов, а в верхней части кадра — кроны с редеющими листьями. Мягкий свет показывает их форму и шорох, будто переданный линиями рисунка. Иллюстрация помогает связать спокойное настроение с медленным движением природы.
</a:t>
            </a:r>
            <a:endParaRPr lang="en-US" sz="941" dirty="0"/>
          </a:p>
        </p:txBody>
      </p:sp>
      <p:sp>
        <p:nvSpPr>
          <p:cNvPr id="9" name="Text 2"/>
          <p:cNvSpPr txBox="1"/>
          <p:nvPr/>
        </p:nvSpPr>
        <p:spPr>
          <a:xfrm>
            <a:off x="6119811" y="1635511"/>
            <a:ext cx="2602145" cy="775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после опада: пустота и ожидание
</a:t>
            </a:r>
            <a:pPr algn="l" indent="0" marL="0">
              <a:lnSpc>
                <a:spcPct val="100000"/>
              </a:lnSpc>
              <a:buNone/>
            </a:pPr>
            <a:r>
              <a:rPr lang="en-US" sz="36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кадре ветви почти без листьев, но на земле остаются тёмные пятна прошлой осени. Иногда листья покрыты тонким инеем или снегом, и они блестят при холодном свете. Такой сюжет визуально поддерживает тему тишины, паузы и ожидания нового времени года.
</a:t>
            </a:r>
            <a:endParaRPr lang="en-US" sz="101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листьев в иллюстрациях к литературным произведениям
</a:t>
            </a:r>
            <a:endParaRPr lang="en-US" sz="2400" dirty="0"/>
          </a:p>
        </p:txBody>
      </p:sp>
      <p:sp>
        <p:nvSpPr>
          <p:cNvPr id="11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76729"/>
            <a:ext cx="542225" cy="4819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76728"/>
            <a:ext cx="542227" cy="48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70889" y="1846604"/>
            <a:ext cx="542227" cy="54222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846604"/>
            <a:ext cx="542227" cy="5422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развивает изучение образа листьев на уроке литературы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 к деталям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Рассматривая образ листьев, школьники учатся замечать цвет, форму, движение и звук в тексте. Эти детали помогают не пропускать смысловые подсказки автора и точнее понимать пейзаж.
</a:t>
            </a:r>
            <a:endParaRPr lang="en-US" sz="1584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22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эпитетов и сравнений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082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с листьями развивают умение находить художественные сравнения и эпитеты. Ребёнку легче объяснить, почему именно такие слова выбраны, и как они создают зрительный эффект.
</a:t>
            </a:r>
            <a:endParaRPr lang="en-US" sz="1622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4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настроения и чувств героя
</a:t>
            </a:r>
            <a:pPr algn="l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листва меняет цвет или начинает опадать, вместе с этим меняется настроение произведения. Анализ помогает связать природные детали с эмоциями героя и понять ход мыслей автора.
</a:t>
            </a:r>
            <a:endParaRPr lang="en-US" sz="1594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человека и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листьев показывает, что человек живёт в одном времени с окружающим миром. Через такие тексты легче заметить взаимосвязь переживаний и природных перемен, особенно в лирике и прозе.
</a:t>
            </a:r>
            <a:endParaRPr lang="en-US" sz="160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листья в литературе — знак красоты, движения и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 литературе — многозначный образ: они передают время года, настроение героя, красоту природы и мысль о переменах. Эпитеты, сравнения, олицетворение и звукопись делают его понятным и выразительным.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2026-05-13T00:43:12Z</dcterms:created>
  <dcterms:modified xsi:type="dcterms:W3CDTF">2026-05-13T00:43:12Z</dcterms:modified>
</cp:coreProperties>
</file>