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членистоногие и ракообразные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самая разнообразная группа животных на планете.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ракообразных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появились свыше 500 миллионов лет назад и освоили множество водных сред, играя ключевую роль в экосистемах бывших морей и рек.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типа Членистоногие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четко выраженных сегментов, сгруппированных в отделы: голова, грудь и брюшко, что обеспечивает функциональную специализацию.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членистые конечности используются для передвижения, захвата пищи и самообороны, демонстрируя высокую адаптивность.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хитиновый скелет служит защитой и опорой, позволяя членистоногим успешно адаптироваться к различным условиям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нервная система и развитые органы чувств обеспечивают хорошую реакцию на окружение и активное поведение.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ракообразных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антенны и защитный панцирь
</a:t>
            </a:r>
            <a:endParaRPr lang="en-US" sz="1373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ракообразные обладают двумя парами антенн, что помогает им ориентироваться в воде и находить пищу. Панцирь обеспечивает защиту и служит основой для крепления мышц.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и челюсти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пар ходильных ног, включая мощные клешни у речных раков, используются для передвижения и захвата добычи. Челюсти дробят пищу, облегчая переваривание.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тела ракообразных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содержит органы чувств и ротовой аппарат, что позволяет эффективно воспринимать окружающую среду и питаться.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 оснащена ходильными ногами; у многих видов голова и грудь срастаются в головогрудь, увеличивая прочность корпуса.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несет плавательные конечности и выполняет важную роль в размножении, удерживая икру или личинок.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ракообразных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мира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широко распространены в морях и океанах, включая тропические и арктические зоны, занимая разные экологические ниши.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формы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Некоторые, например мокрицы, освоили поверхность суши, предпочитая влажные и тенистые места, что расширяет их экологический диапазон.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обитатели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живут в реках, озерах и ручьях, адаптируясь к свежей воде и влияя на локальные пищевые цепи.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ракообразных предпочитают солёные и пресные воды, адаптируясь к разнообразным климатическим условиям.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ракообразных по средам обитания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 доминируют, но пресноводные и наземные ракообразные играют важную роль в экосистемах.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обзор ракообразных, 2023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строение: пищеварительная система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включает рот, глотку, специализированный желудок с пластинками для механического измельчения пищи.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пищеварительные железы способствуют эффективному перевариванию белков, жиров и углеводов.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крупных раков желудок разделён на части, обеспечивая комбинированную химическую и механическую обработку 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и кровообращение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большинства ракообразных осуществляется через жабры, расположенные под панцирем, где происходит газообмен с водой.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циркулирует в незамкнутой системе, заполняя полости организма, содержит гемоцианин, придающий ей голубой оттенок.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состоит из брюшной цепочки ганглиев, обеспечивающей координацию движений и рефлексов.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 воспринимают свет и движение с высокой точностью, помогая ориентироваться в пространстве.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Статоцисты отвечают за равновесие, позволяют ракообразным сохранять ориентацию под водой.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оснащены органами осязания и обоняния, что помогает находить пищу и избегать угроз.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ракообразных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забота о потомстве у речного рака
</a:t>
            </a:r>
            <a:endParaRPr lang="en-US" sz="1241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раки — раздельнополые животные, у них оплодотворение внутренних яиц происходит после брачного периода. Самка тщательно прикрепляет икру под брюшком и бережно охраняет её до вылупления личинок. Такая забота улучшает выживаемость потомства в природе.
</a:t>
            </a:r>
            <a:endParaRPr lang="en-US" sz="1058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Нуплиусы — первые ступени развития
</a:t>
            </a:r>
            <a:endParaRPr lang="en-US" sz="139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икры выходит личинка науплиус, кардинально отличающаяся от взрослого ракообразного. У неё простое тело с тремя парами конечностей и одним глазом. Личинка плавает в воде и постепенно превращается в полноценного рака, проходя несколько фаз метаморфоза.
</a:t>
            </a:r>
            <a:endParaRPr lang="en-US" sz="10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размере и среде обитания среди представителей ракообразных: речного рака, краба, дафнии и мокрицы.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крупных представителей ракообразных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места обитания ракообразных существенно разнообразны, что отражает их адаптации к разным условиям.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ракообразных в природе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занимают важные позиции в пищевых цепях, обеспечивая пищу для рыб, птиц и млекопитающих, поддерживая экологическое равновесие.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 питаются органическим детритом, ускоряя разложение и возвращение питательных веществ в экосистему для использования другими организмами.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фильтруют воду, способствуя очищению озёр и прудов от взвешенных частиц и бактерий, поддерживая здоровье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являются ключевыми кормовыми организмами для молоди рыб, особенно в пресноводных экосистемах.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ракообразных в пищевых цепях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ракообразных в питании разнообразных животных подчёркивает их фундаментальную роль в поддержании здоровья экосистем.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2022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ракообразных для человека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пищевая промышленность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Крабы, креветки и омары — ценные промысловые виды, задействованные в мировой рыбной индустрии. Их мясо высоко ценится за питательные свойства и вкус во многих культурах.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дафний в аквариумистике и исследовании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часто используют для очистки аквариумной воды и как биоиндикаторы при лабораторных исследованиях токсичности различных веществ, благодаря их чувствительности и небольшой величине.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хитина в медицине и косметологии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Хитин, извлечённый из панцирей ракообразных, применяется в изготовлении раневых повязок, способствующих заживлению, а также входит в состав косметических средств для улучшения кожи.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представители ракообразных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Креветка-богомол обладает мощными когтями, способными пробивать твёрдые оболочки и стекло, её удар имеет скорость, сравнимую с пулей.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мизид приспособлен к экстремальному холоду, выживая в воде с температурой ниже нуля благодаря особым белкам-антифризам.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краб-паук — крупнейший из членистоногих, размах его ног достигает почти 4 метров, что делает его впечатляющим обитателем глубин.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ракообразных и экологические вызовы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местообитаний, например, из-за вырубки прибрежных зарослей, уменьшает естественные условия жизни раков и крабов.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раки особенно уязвимы к тяжелым металлам, что требует строгого контроля качества воды в реках и озерах.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промышленными и бытовыми отходами приводит к резкому снижению численности чувствительных видов ракообразных.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направлены на сохранение водных экосистем, регулирование промысла и защиту редких видов ракообразных.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открытия и исследования ракообразных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Чарльза Дарвина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изучал разнообразие и классификацию ракообразных, заложив основы систематики группы и выявив родственные связи с другими членистоногими.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методы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принес применения ДНК-анализа для открытия новых видов и изучения эволюционных процессов. Недавно обнаружены глубоководные виды, обитающие на глубинах более 7000 метров.
</a:t>
            </a:r>
            <a:endParaRPr lang="en-US" sz="12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806722"/>
            <a:ext cx="3975900" cy="16327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отличия между ракообразными, паукообразными и насекомыми по строению и среде обитания.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классов членистоногих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классы адаптированы к своим условиям жизни, отличаясь внешним строением и дыхательными системами.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2022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ракообразных для экологии и науки
</a:t>
            </a:r>
            <a:endParaRPr lang="en-US" sz="3084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играют ключевую роль в природных системах, поддерживая биологическое разнообразие и экологический баланс. Их изучение углубляет понимание жизни и помогает сохранять природные ресурсы.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2026-05-09T10:50:34Z</dcterms:created>
  <dcterms:modified xsi:type="dcterms:W3CDTF">2026-05-09T10:50:34Z</dcterms:modified>
</cp:coreProperties>
</file>