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 язык меняет форму в разных обстоятельствах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Sprache differenziert: как немецкий язык меняется по ситуации, адресату и цели
</a:t>
            </a:r>
            <a:endParaRPr lang="en-US" sz="24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и тот же носитель немецкого языка говорит по-разному
</a:t>
            </a:r>
            <a:endParaRPr lang="en-US" sz="21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человек по-немецки звучит иначе дома, на уроке, в переписке и в официальном письме. На выбор влияют адресат, цель, форма общения, регион и степень формальности.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языковой дифференциации в немецком языке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и цель высказывания определяют, насколько речь должна быть вежливой, точной и подробной. От этого зависит выбор слов, обращений и синтаксической сложности.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общения и канал передачи меняют саму форму высказывания: устная речь чаще короче и спонтаннее, а письменная требует большей нормативности, логики и ясности.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особенно заметно различие между Umgangssprache и Standardsprache, а также между разговорной, школьной и нормативной письменной речью.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Разговорный, нейтральный и официальный регистр в немецком языке
</a:t>
            </a:r>
            <a:endParaRPr lang="en-US" sz="2147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немецкая речь становится короче, свободнее и эмоциональнее. Частицы вроде naja, halt, eben и doch помогают передать отношение говорящего и сделать высказывание живым.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официальных текстах важны точность, вежливость и полные формулировки. Здесь чаще используются устойчивые клише, нейтральный тон и аккуратное соблюдение норм письма.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немецкая речь в разных сферах общения
</a:t>
            </a:r>
            <a:endParaRPr lang="en-US" sz="2320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сферы, например школа, сочетают разговорность и нормативность, поэтому требуют переключения стиля в зависимости от задачи.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неформальнее среда, тем выше эмоциональность и короче высказывания; чем официальнее контекст, тем выше нормативность и точность.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схема по материалам темы «Sprache differenziert»; иллюстративные значения, 2025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880159"/>
            <a:ext cx="4873500" cy="165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языковых вариантов в немецком языке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один и тот же язык меняет лексику, синтаксис и правила вежливости в разных ситуациях общения.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определяются не только словарём, но и уровнем специализации, формальностью и выбором обращения du или Sie.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Концептуальное обобщение по теме «Sprache differenziert»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Диалекты, Umgangssprache и Standarddeutsch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связаны с регионом, историей и местной культурой. Это не просто «ошибки», а полноценные формы языковой традиции, которые сохраняют идентичность сообщества.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Standarddeutsch выполняет роль общей нормы в школе, СМИ, официальных текстах и межрегиональном общении. Он обеспечивает взаимопонимание там, где важно говорить одинаково понятно.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Umgangssprache занимает промежуточное положение: она ближе к стандарту, но сохраняет разговорные слова, сокращения и региональную окраску, особенно в повседневном общении.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уместный вариант немецкой речи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языкового варианта в зависимости от цели, адресата и степени формальности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Schulsprache и Wissenschaftssprache на уроке немецкого языка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Schulsprache в учебном ответе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Schulsprache помогает строить понятный ответ: нужны определения, примеры и логические связки. Такая речь должна быть последовательной и прозрачной для слушателя.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Wissenschaftssprache в анализе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Wissenschaftssprache требует терминов, точных формулировок и нейтрального тона. В ней особенно важны слова wie, daher, folglich, im Gegensatz dazu, analysieren и vergleichen.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сложность текста и понимание на уроке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сложность текста влияет не только на скорость чтения, но и на качество пересказа, аргументации и ответа на вопросы.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терминологической плотности и длины предложений понимание замедляется, а необходимость догадки по контексту возрастает.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шкала по теме «Sprache differenziert»; иллюстративные значения, 2025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2075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5416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1344" y="1845400"/>
            <a:ext cx="194700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языки и термины в немецком обществе
</a:t>
            </a:r>
            <a:endParaRPr lang="en-US" sz="2240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речь стремится к предельной точности: диагнозы, симптомы и латинизмы позволяют быстро и однозначно описывать состояние пациента. Без базовых знаний такие тексты и разговоры трудно понять.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Юридический немецкий опирается на устойчивые формулы, строгие определения и длинные синтаксические конструкции. Он фиксирует права, обязанности и процедуры, но требует внимательного чтения и знания контекста.
</a:t>
            </a:r>
            <a:endParaRPr lang="en-US" sz="875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IT активно используются англицизмы, аббревиатуры и короткие команды, потому что они экономят время и точно называют процессы. Вне профессиональной среды такая лексика часто звучит непрозрачно.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язык соединяет термины рынка, отчётности и управления. Он удобен для специалистов, но в обычной беседе может казаться абстрактным из-за большого числа специальных понятий.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 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ремесле и спорте закрепляются собственные формулы, сокращения и названия действий. Они помогают быстро координировать работу или игру, однако понятны прежде всего участникам этой сферы.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молодёжный немецкий в цифровой среде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и выражения быстро появляются в постах, комментариях и сторис. Короткие формы, мемы и заимствования становятся заметными маркерами подростковой речи.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 чаты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сокращаются реплики, исчезают лишние формальности, а эмодзи заменяют интонацию. Письменная речь становится ближе к устной и более спонтанной.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музыка, тренды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из игр, песен и популярных видео переходят в повседневное общение. Так распространяются англицизмы, гибридные формы и новые оценки поведения.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и бытовая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цифровых выражений закрепляется надолго и выходит за пределы интернета. Другие быстро исчезают, если меняется мода или сам круг общения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показывает, к какой группе ты принадлежишь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человек в компании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Подросток, который использует привычные для группы слова и интонации, быстрее становится «своим». Небольшие языковые сигналы — сленг, шутка, короткая реакция — создают ощущение общего опыта и взаимного понимания.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слышен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Акцент, местные слова и типичные формулы могут сразу подсказать, откуда человек родом. Для одних это знак культурной близости и традиции, для других — напоминание о том, что языковая норма не бывает единственной.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код становится барьером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собеседник не знает жаргона или интернет-выражений, разговор легко теряет ясность. Тогда язык, который объединяет одну группу, превращается в преграду для тех, кто стоит снаружи и не владеет тем же кодом.
</a:t>
            </a:r>
            <a:endParaRPr lang="en-US" sz="10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выбор немецкого языкового варианта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говорящий меняет речь даже в течение дня: формула обращения, словарь и тон зависят от конкретной коммуникативной задачи.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ведущие переменные — ситуация и адресат; именно они сильнее всего определяют уместность речи, тогда как остальные факторы уточняют её форму.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 социолингвистической вариативности немецкого языка; данные иллюстративные, основаны на обобщении факторов из школьного курса.
</a:t>
            </a:r>
            <a:endParaRPr lang="en-US" sz="6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Гендерно-нейтральный и инклюзивный немецкий язык
</a:t>
            </a:r>
            <a:endParaRPr lang="en-US" sz="2367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Инклюзивные формы помогают сделать текст обращённым ко всем людям, а не только к группе, названной по мужскому образцу. Для этого используют парные обозначения, нейтральные существительные и обобщающие формулировки.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встречаются варианты Schüler und Schülerinnen, Schüler*innen, Lernende, Mitarbeitende. Они по-разному решают одну задачу: показать разнообразие адресатов и уменьшить ощущение исключённости из текста.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этих форм связаны не с одной грамматикой, а с вопросами читаемости, нормы письма и языковой справедливости. Поэтому инклюзивный язык остаётся одновременно лингвистической и общественной темой.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языковой адаптации в немецком языке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мысль звучит по-разному в зависимости от адресата, ситуации и степени официальности.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фраза меняет форму: усиливается вежливость, снижается разговорность или повышается точность. Это и есть практическая языковая адаптация.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типичным речевым ситуациям школьного и повседневного немецкого общения.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недоразумение превращается в точное понимание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коммуникации при языковой неоднозначности в немецкой речи.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3125" y="3436679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2063" y="1588838"/>
            <a:ext cx="146025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70330"/>
            <a:ext cx="198300" cy="158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владение разными уровнями немецкого языка важно в 11 классе
</a:t>
            </a:r>
            <a:endParaRPr lang="en-US" sz="2106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ответ 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устных ответах важно говорить ясно, логично и уместно: школьная речь помогает строить аргумент, объяснять мысль и избегать слишком разговорных или расплывчатых формулировок.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экзамену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экзамене проверяется не только знание темы, но и способность выразить её в подходящем стиле. Чем лучше освоены уровни языка, тем увереннее коммуникативное поведение.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письменная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сочинениях, рефератах и письмах требуется точность словаря, корректный синтаксис и соблюдение нормы. Умение переключаться между регистрами делает текст убедительным и аккуратным.
</a:t>
            </a:r>
            <a:endParaRPr lang="en-US" sz="1098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Корректная переписка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сообщениях учителю, одноклассникам и администрации нужны разные формы обращения и разный тон. Языковая гибкость помогает не выглядеть грубо, слишком фамильярно или неясно.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языковой нормы немецкого языка во времени
</a:t>
            </a:r>
            <a:endParaRPr lang="en-US" sz="2219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обновляются лексика, сокращения и цифровые привычки общения; базовые грамматические модели остаются устойчивыми и понятными разным поколениям.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практика меняется заметно быстрее нормы: медиа и подростковая среда ускоряют обновление словаря, но стандартный немецкий сохраняет структурную стабильность.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тенденций языкового изменения в немецкоязычной среде; точные статистические данные не использовались.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Sprache differenziert: говорить уместно, точно и уважительно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выбирать между разговорной, школьной, профессиональной и официальной речью делает немецкую коммуникацию точнее и надёжнее. Именно эта гибкость помогает говорить убедительно в любой ситуации.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2026-05-20T21:17:59Z</dcterms:created>
  <dcterms:modified xsi:type="dcterms:W3CDTF">2026-05-20T21:17:59Z</dcterms:modified>
</cp:coreProperties>
</file>