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города»: сатира о власти, народе и страхе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разоблачает власть и пробуждает мысль.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эпоху перемен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создал «Историю одного города» после реформ Александра II, когда общество спорило о власти, чиновниках и судьбе народа. Писатель превратил историю в сатирическую хронику, чтобы показать общие болезни общества через вымышленный город.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Глупов в художественном мире романа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 — собирательный образ провинциального русского города, где люди привыкли жить под страхом и подчиняться любому приказу сверху.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Глупов автор показывает не только ошибки власти, но и слабость тех, кто слишком долго терпит несправедливость.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звучит как насмешка: оно связано со словами «глупость» и «глупый», поэтому сразу задает сатирический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форма и псевдоистория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напоминает старинную летопись: в нем есть даты, торжественный тон и подробности, похожие на архивную запись. Из-за этого вымышленный мир кажется почти настоящим.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достоверность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этой серьезностью скрыта ирония. Писатель как будто подражает историческому стилю, чтобы показать, насколько условной может быть «официальная» правда.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насмешка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Градоначальники как образ власти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правитель приходит в Глупов, но положение города почти не меняется. Смена лиц не приводит к переменам в жизни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градоначальников есть жестокие, тщеславные и нелепые фигуры. Их объединяет одно: они ставят себя выше жителей и не несут ответственности.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решения часто выглядят бессмысленными, а иногда просто опасными. Власть в романе показана как сила, которая легко превращается в произвол.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Салтыков-Щедрин подчеркивает: беда не только в отдельных правителях, но и в самой системе управления.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Салтыков-Щедрин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сатира направлена не на одну проблему, а на целую систему общественных пороков.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бед — произвол власти, но ему помогают пассивность жителей и абсурд чиновничьих решений.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романа М. Е. Салтыкова-Щедрина «История одного города»; распределение условное, создано для учебной схемы.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гипербола в сатире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романе нарочно странные и преувеличенные. Это делает привычные общественные проблемы особенно заметными и помогает увидеть их в смешном, но тревожном виде.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романе не только развлекает. Оно заставляет задуматься о жизни без свободы, где нелепость власти становится частью повседневности.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предупреждением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и их поступки доведены до крайности. Так автор показывает глупость, страх и жестокость в максимально яркой форме, чтобы читатель не пропустил их смысл.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черты глуповских правителей
</a:t>
            </a:r>
            <a:endParaRPr lang="en-US" sz="281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градоначальники выглядят по-разному, но ведут себя одинаково: власть в их руках служит им самим.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образов доказывает, что в романе критикуется не один человек, а весь порядок власти.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романа М. Е. Салтыкова-Щедрина «История одного города»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города: страх, привычка, бездействие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Глуповцы редко действуют сами. Они ждут приказов сверху и боятся сделать шаг без разрешения, потому что привыкли к наказаниям и угрозам.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общество, которое разучилось сопротивляться несправедливости. Это не герои, а обычные люди, сломленные страхом и привычкой терпеть.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подчинение делает их пассивными. Люди теряют уверенность в себе и начинают считать, что от них ничего не зависит.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Салтыкова-Щедрина важно для понимания сатиры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соединил свою настоящую фамилию с сатирическим именем Щедрин. Такое имя сразу настраивает читателя на острую и насмешливую интонацию.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фамилия писателя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государственных учреждениях помогла ему хорошо узнать чиновничью среду. Поэтому в его произведениях так убедительно показаны бюрократия, власть и отношение к людям.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помог писать правду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сатира в романе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цепочка, в которой абсурд управления приводит к реальным последствиям для 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его особенности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соединяет официальные обороты, старинные слова и просторечие, поэтому текст звучит одновременно как документ и как насмешка над документом.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нарушает серьезный тон неожиданными оценками и комическими деталями, из-за чего читатель замечает скрытый смысл за видимой торжественностью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фразы построены как пародия на историческую запись: они имитируют летопись, но преувеличивают важность мелочей и высмеивают сам способ изложения.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показать абсурд власти ярче, чем прямое обвинение: смешное в тексте сразу превращается в острую сатиру.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народной памяти и повторения ошибок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Глуповцы переживают унижения и произвол, но быстро привыкают к ним и не делают выводов из пережитого.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Прошлые беды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короткой памяти город снова оказывается в прежнем положении: ошибки повторяются, а улучшения не наступают.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кризиса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очередного градоначальника жители снова надеются на перемены и принимают власть без критики.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правитель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отрывок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комический эффект в тексте тесно связан с ощущением опасности и несправедливости.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действуют смех и тревога: сатирическая форма заставляет не только улыбнуться, но и задуматься о цене покорности.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отрывка «Истории одного города»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 просто смешная история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в романе не для развлечения: они показывают, как нелепая власть становится опасной, когда никто не решается ей противостоять.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сатирический смех в произведении звучит как предупреждение: без ответственности, памяти и достоинства любая система начинает разрушать сама себя.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напоминает, что страх и привычка терпеть лишают людей внутренней опоры, а значит, делают общество уязвимым перед произволом.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и их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приемов, которые помогают автору разоблачать изображенный мир.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вместе: они делают изображение смешным, но одновременно помогают увидеть серьезные общественные проблемы.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романа М. Е. Салтыкова-Щедрина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Глупов приходит к бедствиям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цепочка, показывающая, как складывается общественный кризис в городе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произведения с современной жизнью
</a:t>
            </a:r>
            <a:endParaRPr lang="en-US" sz="308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привыкают ничего не менять, несправедливость закрепляется надолго. Роман напоминает, что равнодушие помогает плохим решениям оставаться безнаказанными.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текст помогает замечать абсурд в привычных вещах. Он учит не принимать любое распоряжение или громкое обещание на веру.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перекладывать все на начальство. Личная позиция, умение задавать вопросы и защищать свои права важны и сегодня.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Глупова показывает, что общество слабеет, когда привыкает бояться, молчать и ждать решений сверху. Без внутренней свободы люди легко становятся жертвами произвола.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осуждает не только жестокую власть, но и равнодушие жителей, которые забывают прошлое и не умеют учиться на ошибках. В этом состоит главный урок отрывка.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«История одного города» важна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Салтыкова-Щедрина остается важным, потому что смешно и точно говорит о власти, страхе и ответственности. Он учит замечать опасные ошибки общества и не мириться с несправедливостью.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2026-05-19T04:59:55Z</dcterms:created>
  <dcterms:modified xsi:type="dcterms:W3CDTF">2026-05-19T04:59:55Z</dcterms:modified>
</cp:coreProperties>
</file>