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— главный инструмент обмена и планирования в нашем мире.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мир денег: основа нашей жизни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бартерного обмена к деньгам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Ранее люди меняли товары напрямую, но это было неудобно. Появление первых монет в VII веке до н.э. в Лидии и бумажных денег в Китае стало прорывом, упрощая торговлю и расчёты.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денег в повседневности
</a:t>
            </a:r>
            <a:endParaRPr lang="en-US" sz="305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Средство обмена товаров и услуг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упрощают процессы покупки и продажи, заменяя сложный бартерный обмен. Благодаря им люди и организации легко взаиморассчитываются.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стоимости и сбережения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оценивать ценность товаров и сохранять накопленное на будущее, что стимулирует экономическое развитие и чувство финансовой стабильности.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Платёжное средство и мировой эталон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служат для оплаты долгов и счетов, а валюты некоторых стран стали стандартом в международной торговле, поддерживая глобальные экономические связи.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931" y="3265225"/>
            <a:ext cx="242438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и банкноты — привычный способ оплаты и хранения средств, широко используемый в повседневной жизни.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Наличные деньги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карты позволяют быстро расплачиваться и снимать деньги в банкоматах, заменяя наличные.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карты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через интернет и мобильные приложения становится всё популярнее благодаря удобству и скорости операций.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платежи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валюты, работающие без посредников, с растущей популярностью и высокими рисками из-за нестабильности курса.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Криптовалюты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денег сегодня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банков в экономике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банков для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регулируют денежный поток, стабилизируют финансовую систему и способствуют экономическому росту, поддерживая бизнес и частных лиц.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банков в обслуживании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аккумулируют средства клиентов, предоставляют кредиты и обеспечивают безопасность хранения денег. Они также помогают сделать расчёты удобными и надёжными.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подростки распределяют свои расходы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затрат приходится на питание и развлечения, что отражает типичный образ жизни молодёжи.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склонны тратить основную часть доходов на удовольствие и необходимое питание, меньше на учебу и транспорт.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получение денег помогает подросткам учиться распределять средства на разные нужды и контролировать личный бюджет.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расходов с карманными деньгами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вести записи о каждом расходе, чтобы анализировать и корректировать траты, избегая ненужных покупок.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планировать покупки: сначала необходимые, затем развлечения, а также выделять часть на сбережения.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своих затрат развивает финансовую ответственность и помогает строить привычку экономии с раннего возраста.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копить и как правильно сберегать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Сбережения нужны для крупных покупок, неожиданных ситуаций и долгосрочных целей. Даже небольшие регулярные отчисления формируют финансовую дисциплину.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и умение откладывать деньги на будущее развивают полезные навыки, обеспечивая уверенность в финансовой безопасности.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семейного бюджета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доходов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зарплаты, пособия и другие источники, которые регулярно поступают в семью.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расходов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необходимые траты — продукты, коммунальные услуги, транспорт и отдых.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и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анализ расходов помогает управлять финансами и избегать долгов.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сбережений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части дохода для накоплений обеспечивает финансовую стабильность семьи.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1532" y="1676050"/>
            <a:ext cx="3366236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семейного бюджета на месяц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баланс доходов и расходов, подчеркивая важность контроля для предотвращения долгов.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Необходимо, чтобы расходы не превышали доходы для поддержания финансовой устойчивости семьи.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финансов РФ,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деньги: новые возможности
</a:t>
            </a:r>
            <a:endParaRPr lang="en-US" sz="3081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деньги существуют исключительно в цифровом формате и позволяют быстро совершать переводы в интернете. Они удобны для оплаты товаров и услуг через приложения и онлайн-магазины.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таких систем растёт из-за простоты использования, моментального подтверждения платежей и возможности управления счетом со смартфона или компьютера в любое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безналичных оплат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Безналичные платежи обеспечивают мгновенные расчёты, что повышает скорость обслуживания в магазинах и онлайн. Благодаря этому уменьшается время ожидания и повышается удобство.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использования таких способов нужны рабочие устройства и доступ к интернету, что в некоторых ситуациях может стать ограничением или затруднением.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риски технических сбоев и возможность взлома аккаунтов, поэтому важно соблюдать меры безопасности при совершении безналичных операций.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Криптовалюты: особенности и риски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Криптовалюты — это цифровые деньги, основанные на технологии блокчейн, которые позволяют анонимно и быстро переводить средства по всему миру без посредников.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их курс подвержен сильным колебаниям, а низкий уровень регулирования и случаи мошенничества делают инвестиции в криптовалюты рискованными.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в России составила около 12% в 2023 году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значит, что за ту же сумму теперь можно купить меньше товаров и услуг, чем год назад.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4577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снижает покупательную способность денег, поэтому при планировании бюджета важно учитывать инфляционные факторы.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банкноты содержат водяные знаки, голограммы и микропечать для предотвращения подделок. Эти элементы сложно воспроизвести, что позволяет быстро отличить подлинные деньги от фальшивых.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защиты денег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ультрафиолетового света помогает выявлять скрытые знаки на банкнотах. Специальные приборы проверяют уникальные номера и структуру бумаги, выявляя подделки на ранних этапах.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поддельную банкноту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Фальшивомонетничество и системы защиты банкнот
</a:t>
            </a:r>
            <a:endParaRPr lang="en-US" sz="2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популярны карты Visa, MasterCard и национальная система «Мир», которые используются для снятия наличных и безналичных покупок.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карты позволяют совершать переводы и оплачивать услуги как в офлайн, так и в онлайн-магазинах, обеспечивая удобство и безопасность.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бесконтактной оплаты NFC позволяет платить, прикладывая карту или смартфон к терминалу, что ускоряет процесс покупок и уменьшает контакт с поверхностями.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распространение бесконтактных платежей повышает скорость обслуживания и минимизирует риск заражения вирусами в общественных местах.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карты и бесконтактные технологии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101" y="1733225"/>
            <a:ext cx="4043297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типах карт отражают их предназначение и условия использования. Таблица показывает ключевые особенности для выбора подходящего продукта.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карты зависит от финансовых целей и стиля расходования средств.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России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различных видов банковских карт
</a:t>
            </a:r>
            <a:endParaRPr lang="en-US" sz="30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грамотность: зачем она нужна подросткам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Познакомиться с основами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Изучить базовые понятия о доходах, расходах и сбережениях для понимания роли денег в 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Научиться планировать бюджет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Практиковаться в ведении учёта карманных денег и планировании покупок на короткий срок.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Освоить защиту от мошенничества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основные схемы обмана и способы их предотвращения для безопасного использования финансовых инструментов.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Банковское мошенничество: как защититься
</a:t>
            </a:r>
            <a:endParaRPr lang="en-US" sz="3141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безопасности важно устанавливать сложные пароли, использовать двухфакторную аутентификацию и не раскрывать личную информацию по телефону или через сообщения.
</a:t>
            </a:r>
            <a:endParaRPr lang="en-US" sz="1267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Мошенники используют фишинг — поддельные сайты и письма для кражи данных карт. Необходимо проверять адреса сайтов и не вводить данные на подозрительных ресурсах.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ответственность: ключ к успешному будущему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грамотность — основа самостоятельности и уверенности. Правильное обращение с деньгами уже в подростковом возрасте закладывает фундамент финансовой стабильности и успеха во взрослой жизни.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2026-05-07T05:00:17Z</dcterms:created>
  <dcterms:modified xsi:type="dcterms:W3CDTF">2026-05-07T05:00:17Z</dcterms:modified>
</cp:coreProperties>
</file>