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систематики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классификации и разнообразия живых существ для понимания природы.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значимость систематики в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берёт начало в Древней Греции, получила развитие благодаря Карлу Линнею. Она помогает организовать знания о жизни и понять взаимосвязи между видами.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группирует организмы согласно степени их родства, что упрощает понимание биологического разнообразия.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Присвоение научных имён каждому виду обеспечивает единый международный язык для учёных во всех странах.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систематики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иерархий позволяет выявлять определяющие признаки и систематизировать живые существа в устойчивую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домена к царству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высшем уровне находятся домены — крупные категории, объединяющие многочисленные царства. Например, домен Эукариоты включает царство Животные и Растения.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уровни: типы и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(или отдел) и класс служат для более детального разделения организмов, учитывая общие признаки, например, позвоночные относят к типу Хордовые.
</a:t>
            </a:r>
            <a:endParaRPr lang="en-US" sz="94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основная таксономическая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самая конкретная категория, обозначающая группу организмов, способных скрещиваться и дающих плодовитое потомство, как домашняя кошка Felis catus.
</a:t>
            </a:r>
            <a:endParaRPr lang="en-US" sz="90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классификации живых организмов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домена жизни и их особенности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прокариотических микробов с уникальными клеточными стенками. Эти организмы могут обитать в самых различных условиях, выполняя важные экологические функции.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Археи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от бактерий особенностями обмена веществ и устойчивостью к экстремальным средам, таким как горячие источники или кислые озёра.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Эукариоты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организмы с ядром и мембранными органеллами: растения, животные, грибы и протисты, демонстрируя большое разнообразие форм и функций.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царств живых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клеток: у бактерий и архей нет ядра, у остальных царств — эукариотический тип с ядром.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питания: растения — автотрофы, производят органику фотосинтезом, а животные — гетеротрофы, питаются готовыми веществами.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размножения: встречаются как половые, так и бесполые способы размножения в зависимости от царства.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у грибов и бактерий она присутствует, у животных её нет, что отражает различия в структуре и функциях.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латинское имя для каждого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получает двухчленное имя: первое — род, с заглавной буквы, второе — вид, с маленькой. Это обеспечивает международную единообразную классификацию.
</a:t>
            </a:r>
            <a:endParaRPr lang="en-US" sz="87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системы Линнея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 1758 году впервые ввёл систему, которая позволила упростить и стандартизировать именование живых организмов по всему миру.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Canis lupus означает волка, а Felis catus — домашнюю кошку; эти имена универсальны и понятны биологам всех стран.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биноминальной номенклатуры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 вида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основывается на сходстве внешнего строения организма, учитывая формы и размеры частей тела.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 описывает общие процессы обмена веществ и жизненные функции, характерные для представителей вида.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— совпадение набора хромосом и ДНК, что подтверждает биологическое родство и однородность.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 предполагает способность давать плодовитое потомство при скрещивании представителей одного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описанных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Количественный рост видов связан с развитием экспедиций, технологий и интереса к биоразнообразию.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существенно увеличивают скорость и точность обнаружения новых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мировых таксонов,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анализ включает детальное изучение структуры организмов для выделения признаков различий и сходств.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методы, в том числе анализ ДНК, позволяют выявлять близость видов на молекулярном уровне с высокой точностью.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ДНК-баркодинг — технология поиска уникальных генетических маркеров, ускоряющая идентификацию видов даже по небольшим образцам.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 систематике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филогенетическое древо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филогенетика?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 изучает, как живые организмы связаны между собой по происхождению. Используя данные о строении и генах, учёные строят деревья, где каждая ветвь показывает общего предка различных видов.
</a:t>
            </a:r>
            <a:endParaRPr lang="en-US" sz="1051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филогенетического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филогенетическом дереве видно, что человек ближе к обезьянам, чем к рыбам. Такое дерево наглядно показывает, какие виды родственные и когда у них был общий предок.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063202"/>
            <a:ext cx="4750071" cy="1686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царств живых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отличия между царствами по типу клеток, наличию ядра, клеточной стенке, способу питания и типу размножения.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клеточном строении и питании чётко разграничивают царства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в экологии и медицине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выявлять вредные и полезные организмы, что важно для оценки состояния экосистем и сохранения биоразнообразия.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идентификация патогенов в систематике способствует своевременному выявлению и борьбе с возбудителями заболеваний у людей и животных.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видов помогает разработать биологические методы контроля вредителей и правильно использовать лечебные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— не медведь, а сумчатый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коала похожа на медведя, она относится к сумчатым — у неё характерные особенности размножения и строения. Это удивительный пример того, как внешность может вводить в заблуждение.
</a:t>
            </a:r>
            <a:endParaRPr lang="en-US" sz="96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домашний подвид волка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подтверждают, что собаки произошли от волков. Они считаются подвидом, что объясняет схожесть поведения и внешности.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Переименование бактерий по ДНК-анализу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позволяет точно определить родство бактерий, и после анализа их ДНК некоторые виды получили новые научные названия.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примеры из мира систематики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не всегда означает близкое родство из-за конвергентной эволюции, когда разные виды приобретают похожие признаки независимо.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видами усложняет классификацию, так как появляются промежуточные формы, которые сложно отнести к одному виду.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ошибки в систематике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классификации пересматриваются с развитием генетики, иногда выявляя новые группы или изменяя положение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неизвестного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систематического анализа: от образца до точного определения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российские систематики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Северцов — исследователь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Северцов внёс большой вклад в классификацию позвоночных, исследуя их строение и развитие. Его труды остаются важной частью зоологической науки.
</a:t>
            </a:r>
            <a:endParaRPr lang="en-US" sz="96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— основатель генетики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открыл центры происхождения культурных растений и создал банки семян, что сыграло ключевую роль в сельском хозяйстве и сохранении биоразнообразия.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Иванов — филогенез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Иванова посвящены эволюции и классификации беспозвоночных, расширяя знания о разнообразии этих организмов и их взаимоотношениях.
</a:t>
            </a:r>
            <a:endParaRPr lang="en-US" sz="915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машинное обучение ускоряют распознавание видов по изображению, делая систематику более доступной и точной.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биологические базы данных и биоинформатика позволяют быстро анализировать геномы и выявлять новые виды, улучшая понимание биоразнообразия.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ДНК-лаборатории открывают десятки тысяч новых видов ежегодно, что сильно расширяет наше представление о жизни на Земле.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систематики: инновации и открытия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лекарств с помощью систематики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точных видов помогает находить лечебные вещества у редких организмов, что приводит к созданию эффективных лекарств и вакцин.
</a:t>
            </a:r>
            <a:endParaRPr lang="en-US" sz="92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способствует отбору и селекции продуктивных культур, таких как кукуруза и пшеница, увеличивая урожайность и устойчивость к болезням.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борьба с вредителями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классификация позволяет выявлять вредителей и патогены, помогает сохранять исчезающие виды и разрабатывать экологически безопасные методы борьбы.
</a:t>
            </a:r>
            <a:endParaRPr lang="en-US" sz="880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классификации для человека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систематики в современной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объединяет знания о жизни, облегчая научное изучение и обучение. Её методы активно развиваются, усиливая роль науки в медицине, экологии и сельском хозяйстве.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2026-05-08T14:59:19Z</dcterms:created>
  <dcterms:modified xsi:type="dcterms:W3CDTF">2026-05-08T14:59:19Z</dcterms:modified>
</cp:coreProperties>
</file>