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членистоногие. Класс ракообразные: ключевые темы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строение, разнообразие и роль ракообразных в природе и жизни человека.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самая многочисленная группа животных. Они заселяют сушу, воду и воздух, выполняя важные функции: переработку органики, опыление растений и участие в пищевых цепях.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мировые лидеры по разнообразию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положение ракообразных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— отдельный класс в типе членистоногие, объединён в подтип жаброногие, насчитывает свыше 70 тысяч видов.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делится на несколько отрядов: десятиногие, веслоногие, мокрицы, бокоплавы, равноногие, каждый со своими особенностями.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Десятиногие включают крабов, раков, креветок и характеризуются десятью ходильными ногами.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Общей чертой ракообразных является морфология тела и особенности жизненных циклов, разнообразных по образу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тела ракообразных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хитиновый панцирь покрывает тело, защищая от врагов и механических повреждений, отдельные виды имеют шипы и выросты.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разделено на голову с двумя парами усиков и фасеточными глазами, грудь с конечностями и брюшко, что обеспечивает специализированные функции.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не только защищает, но и украшен шипами или бугорками, усиливая защиту и затрудняя поедание.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прозрачного до яркоокрашенного тело у ракообразных отражает адаптацию к различным средам обитания и включение в пищевые сети.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менять окраску под фон дна или растений, обеспечивая маскировку от хищников и добычи.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окраски и маскировки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поведение ракообразных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и глаза как сенсорные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 вторая пары усиков ракообразных обеспечивают осязание, обоняние и вкусовую чувствительность, а фасеточные глаза дают широкий обзор окружающей среды и позволяют быстро реагировать на движение.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равновесия и ориентация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Статоцисты помогают крупным ракам сохранять равновесие в воде. Благодаря совокупности чувств они успешно ориентируются в тёмных и мутных водах.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дыхания и кровообращения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Жабры, расположенные у основания грудных конечностей, обеспечивают эффективный газообмен с водой.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незамкнутая: гемолимфа циркулирует в полостях тела, доставляя кислород и питательные вещества.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Гемоцианин — медьсодержащий пигмент крови — придаёт ей голубоватый цвет и способствует переносу кислорода.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Трубчатое сердце создаёт ритмичные сокращения, что поддерживает движение крови по организму.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Преимущественное разнообразие находится в морских экосистемах, особенно в прибрежных зонах и рифах.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среда является основным ареалом для большинства ракообразных, что отражает их адаптации и биологическое разнообразие.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ракообразных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включает ротовой аппарат, пищевод, желудок с хитиновыми пластинками и кишечник, обеспечивая эффективное измельчение пищи.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варьируется: детритоядные — питаются органическими остатками, хищники — мелкими животными, фильтраторы — микроскопическим планктоном.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бокоплавы переваривают разлагающийся материал, раки всеядны, а креветки фильтруют органику из воды.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и питание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выполняют разные задачи: ходильные для передвижения, плавательные — для плавания, клешни — для захвата и защиты.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раки имеют крупные клешни для защиты и добычи пищи, у креветок и крабов специализированные плавательные ножки помогают в движении в воде.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конечностей и их функции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561222"/>
            <a:ext cx="4152000" cy="22958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7 класса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отличия речного рака, креветки и краба по размеру, месту обитания, окраске, особенностям конечностей и поведению, подчёркивая разнообразие и адаптации.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размерах, окраске и поведении отражают адаптации к разным средам и образу жизни каждого вида.
</a:t>
            </a:r>
            <a:endParaRPr lang="en-US" sz="1123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речной рак, креветка, краб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линьки ракообразные сбрасывают старый панцирь и становятся мягкими. В этот период они прячутся, чтобы избежать хищников, так как защита отсутствует.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— время уязвимости рака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одну линьку ракообразное может увеличить размер тела на 10–20%. Быстрорастущие виды проходят до 15 линек в первый год жизни, что обеспечивает их развитие.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размеров после каждой линьки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включает отделение старой оболочки, формирование новой и затвердение. Каждая ступень сопровождается изменениями в теле, что важно для нормального роста.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смены панциря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линька: процесс обновления панциря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потомства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откладка яиц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откладывает оплодотворённые яйца на специальные ножки, где защищает их до начала развития.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личинки науплиуса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яйца появляется личинка науплиус с ограниченным количеством конечностей и простым строением.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стадию зоэа и мегалопа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проходит через стадии зоэа и мегалопы, постепенно приобретая формы взрослого ракообразного.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взрослой особи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Завершив все личиночные этапы, молодой рак развивается в зрелую особь, готовую к самостоятельной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по экологии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важные экологические роли ракообразных: питание детритом, очистка воды, служба пищей и биоиндикация.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поддерживают экосистемы, участвуя во многих процессах и служа индикаторами состояния среды.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ракообразных в экосистемах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значение: рыболовство, продовольствие, исследования
</a:t>
            </a:r>
            <a:endParaRPr lang="en-US" sz="1793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рыболовство ракообразных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Ежегодный улов креветок и крабов превышает 6 миллионов тонн, обеспечивая значимый источник питания и экономики многих стран.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деликатесы из ракообразных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Омары и креветки ценятся за вкус и питательность во всем мире, их используют в ресторанах и домашней кухне.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в научных исследованиях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Мокрицы и мизиды широко применяются в лабораторных тестах для оценки чистоты воды и изучения токсичности веществ.
</a:t>
            </a:r>
            <a:endParaRPr lang="en-US" sz="10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жаброногие крабы выделяют токсины, опасные для других животных и человека при употреблении в пищу.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Камчатский краб обладает мощными клешнями, которые могут причинить серьёзные травмы при защите.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 приводит к накоплению тяжёлых металлов и радионуклидов в ракообразных, что представляет медицинскую опасность.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и опасные виды ракообразных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систематические обзоры ракообразных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Веслоногие — самая многочисленная группа по видам, но десятиногие — наиболее изученные и известные человеку.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разнообразие ракообразных приходится на несколько групп, каждую из которых отличают особенности экологии и строения.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разнообразие: соотношение основных групп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Египте раки и крабы изображали на настенных росписях, подчёркивая их значение в мифологии и повседневной жизни.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ракообразных в древности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зодиака Рак использует образ животного, символизируя защиту, упорство и связь с луной.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Рака в астрономии и астрологии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крабов и креветок широко используются в кулинарных брендах и СМИ, отражая популярность этих животных.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использование образа ракообразных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в культуре, искусстве и науке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ракообразных к различным условиям среды
</a:t>
            </a:r>
            <a:endParaRPr lang="en-US" sz="2316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виды устойчивы к высокой солёности и меняющимся приливам благодаря особенностям обмена веществ.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ракообразные адаптированы к колебаниям температуры и химического состава воды благодаря гибким физиологическим механизмам.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мокрицы утратили жабры и развили лёгочные мешки, что позволяет им дышать воздухом вне воды.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выживать кратковременно на суше, используя влажный микроклимат и защитные покровы для сохранения влаги.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ракообразных для науки и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ракообразных раскрывает закономерности эволюции и экологии, помогает бережно относиться к природным ресурсам и сохранять биоразнообразие.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2026-05-07T15:39:27Z</dcterms:created>
  <dcterms:modified xsi:type="dcterms:W3CDTF">2026-05-07T15:39:27Z</dcterms:modified>
</cp:coreProperties>
</file>