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 современные чудеса, которые рассказывают историю человечества.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античности к 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что делает памятник чудом света, затем познакомимся с древним списком и перейдём к современным чудесам. В финале сравним их и проверим понимание.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чудес света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 — это объекты, которые выделяются не только внешним видом, но и культурным значением. Они становятся ориентирами памяти, символами эпохи и предметом изучения для историков.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отбора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учитывают масштаб, красоту, техническую сложность и историческую ценность. Именно сочетание этих качеств позволяет памятнику перейти из обычного ряда сооружений в разряд исключительных.
</a:t>
            </a:r>
            <a:endParaRPr lang="en-US" sz="1088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 время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списки со временем менялись, потому что одни сооружения разрушались, а другие открывались заново или переосмысливались. Это показывает, что представление о чудесах связано с эпохой.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цивилизации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помогают увидеть, как разные цивилизации выражали власть, веру, инженерный талант и художественный вкус. Через них можно сравнивать культуры без упрощения и стереотипов.
</a:t>
            </a:r>
            <a:endParaRPr lang="en-US" sz="11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список: как он возник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списка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списки составили греческие авторы, которые путешествовали по Средиземноморью и отмечали самые впечатляющие сооружения своего времени. Их записи стали основой традиции, дошедшей до наших дней.
</a:t>
            </a:r>
            <a:endParaRPr lang="en-US" sz="729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впечатляли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объединяли в одном списке то, что считалось самым выдающимся: инженерную смелость, религиозное значение и художественное совершенство. Поэтому они воспринимались как вершина мастерства.
</a:t>
            </a:r>
            <a:endParaRPr lang="en-US" sz="754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дошло до нас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семи древних чудес полностью сохранилась только пирамида Хеопса. Остальные известны по письменным источникам, археологическим находкам и поздним реконструкциям.
</a:t>
            </a:r>
            <a:endParaRPr lang="en-US" sz="8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Гизе была возведена около 2600 года до н. э. как гробница фараона Хеопса. Её размеры и точность построения до сих пор вызывают восхищение.
</a:t>
            </a:r>
            <a:endParaRPr lang="en-US" sz="1101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демонстрирует поразительное для своего времени инженерное мастерство: массивные каменные блоки уложены так, что конструкция остаётся устойчивой тысячелетиями. Это делает пирамиду символом древнеегипетской цивилизации.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сохранившееся чудо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пирамида — единственное древнее чудо, сохранившееся почти полностью. Поэтому она позволяет не только читать о прошлом, но и видеть его буквально.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вавилонского сада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традиционно связывают с Вавилоном и правителями древней Месопотамии. В описаниях они выглядят как многоярусный сад, поднимающийся над пустынным ландшафтом.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датировкой и даже с самим существованием сада в известном нам виде связаны серьёзные споры. Историки опираются на косвенные свидетельства, но единого ответа нет.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«зелёного рая»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неопределённость, сады стали мощным культурным образом: они символизируют победу человека над сухим климатом и превращение города в место красоты и жизни.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в Олимпии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образ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находилась в храме Олимпии и была создана скульптором Фидием в V веке до н. э. Она служила не украшением, а священным изображением божества.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эффект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использовали золото и слоновую кость, что усиливало ощущение торжественности и богатства. Такое сочетание материалов в монументальной статуе было особенно впечатляющим для древних греков.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Культовое значение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входила в религиозный ансамбль Олимпии и отражала представления греков о величии богов. Её значение было не только художественным, но и культовым.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Артемиды в Эфесе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святилища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Артемиды в Эфесе считался одним из самых больших и богато украшенных святилищ античного мира. Его величие подчёркивало значение города как крупного религиозного центра.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Эфеса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храм известен прежде всего как пример того, как архитектура могла соединять религиозную функцию, престиж города и художественную выразительность в одном сооружении.
</a:t>
            </a:r>
            <a:endParaRPr lang="en-US" sz="799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и 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несколько раз разрушали и заново отстраивали, поэтому его история связана не только с красотой, но и с устойчивостью культуры, которая стремилась сохранить святилище.
</a:t>
            </a:r>
            <a:endParaRPr lang="en-US" sz="8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в Галикарнасе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 царя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был построен в IV веке до н. э. как усыпальница правителя Мавсола. Его сооружение подчёркивало не только власть, но и стремление увековечить память о правителе.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смешение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сочетал элементы греческой архитектуры и богатое скульптурное оформление. Такое соединение стилей делало его особенно заметным среди других античных построек.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вошедшее в язык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 имени Мавсола произошло слово «мавзолей», которое позже стало нарицательным. Так личное имя превратилось в общий термин для монументальных гробниц.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 Родосский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победе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 был создан как памятник победе Родоса над врагом и как знак силы города. Для жителей это было не просто украшение гавани, а политическое заявление.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гигантского изваяния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Бронзовая статуя поражала современников своими размерами и мастерством исполнения. Она стала одним из самых известных образов античного мира, хотя её точный вид до сих пор обсуждается.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разрушило Колосс вскоре после его появления, и именно краткость его существования усилила легендарную славу. Память о нём жива благодаря античным описаниям.
</a:t>
            </a:r>
            <a:endParaRPr lang="en-US" sz="11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Александрийский маяк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ориентир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на Фаросе служил не только ориентиром для моряков, но и знаком могущества Александрии. Его огонь и отражающие поверхности помогали кораблям находить вход в гавань.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смелость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считали его выдающимся инженерным достижением: сооружение достигало огромной высоты для своего времени и объединяло практическую пользу с архитектурной выразительностью.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языках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маяка оказался настолько влиятельным, что в ряде языков слова, связанные с маяком, восходят к названию острова Фарос и его известности.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современным чудесам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перечни меняются вместе с представлениями общества о наследии: одни объекты исчезают, другие получают новое значение как символы своей культуры.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просто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понимании чудо света — это объект, который выделяется не только красотой, но и редкой исторической, культурной или технической ценностью.
</a:t>
            </a:r>
            <a:endParaRPr lang="en-US" sz="1053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формируются по разным критериям: масштаб постройки, инженерные решения, влияние на эпоху, узнаваемость и способность вызывать интерес у людей разных стран.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античности, современные списки включают памятники, которые можно изучать на месте, сравнивать между собой и оценивать с помощью научных данных.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мировой список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список объединил памятники из разных культурных регионов, поэтому сравнивать их важно не по возрасту, а по влиянию, сохранности и символической силе.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представлена сильнее всего, но список остаётся по-настоящему мировым: в него вошли памятники сразу четырёх регионов.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New7Wonders of the World, объявление результатов голосования 2007 года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нескольких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создавалась не в один период, а на протяжении многих столетий. Разные династии укрепляли границы, поэтому современный вид памятника — результат длительной истории.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ландшафту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впечатляет не только длиной, но и тем, что она приспособлена к разному рельефу — от горных хребтов до равнин.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значение связано прежде всего с обороной: стены, башни и проходы помогали контролировать передвижение людей и защищать территории от набегов.
</a:t>
            </a:r>
            <a:endParaRPr lang="en-US" sz="8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выросла благодаря выгодному положению на торговых путях, которые связывали Аравию, Египет и Средиземноморье. Город процветал именно как центр обмена и посредничества.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архитектура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фасады Петры вырублены прямо в песчанике, поэтому архитектура здесь буквально становится частью скалы. Этот приём создаёт редкое ощущение единства природы и искусства.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а не один объект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знаменитой Казны, в Петре сохранились храмы, гробницы и дороги, показывающие, что это был не отдельный памятник, а целый городской комплекс.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для 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был рассчитан на большие толпы зрителей, поэтому его проект включал множество входов и продуманное распределение мест. Это делало посещение быстрым и организованным.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ареной находились служебные помещения, где готовили животных, декорации и участников представлений. Такая скрытая инфраструктура делала зрелища более сложными и эффектными.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 стал символом римской городской жизни: здесь соединялись политика, досуг и демонстрация императорской власти, а не только спортивные состязания.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построен на горном гребне, где каждое здание подчинено рельефу. Такое расположение требовало точного планирования и выдающихся строительных навыков.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кладка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кладка инков известна высокой точностью: блоки подгонялись без раствора так, что конструкции выдерживали время и климатические нагрузки.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город был известен лишь местным жителям и не входил в широкие научные представления о наследии инков, что усилило его репутацию скрытого чуда.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небе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 показывает, насколько точными были знания майя о небе. Планировка некоторых сооружений связана с наблюдением за солнцем, календарём и сменой сезонов.
</a:t>
            </a:r>
            <a:endParaRPr lang="en-US" sz="813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был не только религиозным центром, но и важным городом майя, где сочетались власть, ритуалы и научные наблюдения.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змеи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Кукулькана особенно известна тем, что во время равноденствий свет и тень создают на ступенях впечатление спускающейся змеи.
</a:t>
            </a:r>
            <a:endParaRPr lang="en-US" sz="8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формы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был создан как мемориальный комплекс, поэтому в нём особенно важно ощущение гармонии. Пропорции, симметрия и светлый камень работают на единый образ.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света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мрамор делает здание визуально лёгким и меняющимся в зависимости от освещения. Из-за этого мавзолей выглядит особенно торжественно утром и вечером.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ансамбль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включает не только сам мавзолей, но и сад, ворота и мечеть, что подчёркивает его продуманную композицию и целостность замысла.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домашний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показывают, как разные эпохи по-своему понимали величие: через масштаб, мастерство строителей и смысл, который памятники сохранили для потомков. Выберите одно чудо и расскажите о нём уверенно.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2026-07-25T19:04:30Z</dcterms:created>
  <dcterms:modified xsi:type="dcterms:W3CDTF">2026-07-25T19:04:30Z</dcterms:modified>
</cp:coreProperties>
</file>