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приметы в жизни людей и в книгах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наблюдения природы, полные народной мудрости.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взялись народные приметы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замечали небо, птиц, деревья и домашние дела задолго до прогнозов погоды. Так появились приметы — устные, меткие и запоминающиеся, как пословицы и загадки.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народной приметой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примета — это короткое наблюдение, где одно явление подсказывает другое. Например, низкий полёт ласточек связывали с дождём и переменой погоды.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примета звучит серьёзно, а иногда немного шутливо. Но в каждой из них есть опыт многих поколений и внимательный взгляд на окружающий мир.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приметы помогали людям объяснять мир простыми словами. Они легко запоминались, потому что были связаны с повседневной жизнью и знакомыми картинами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 народных наблюдениях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дождём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дождём люди часто замечали низко летящих птиц и тяжёлые облака. Такие признаки подсказывали: пора брать зонт и смотреть на небо внимательнее.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особенно радовала радуга. Она появлялась как яркий знак, и дети сразу начинали улыбаться, будто природа сама рисовала открытку.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о птицах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Ласточек часто связывали с дождём и весной. Если они летали низко, люди ожидали перемену погоды и внимательно смотрели на небо.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грачей считали знаком ранней весны. Их прилёт помогал людям понять, что холод постепенно отступает и природа просыпается.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Грачи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в народных наблюдениях напоминали о смене сезонов. Их движение в небе говорило, что лето не задержится надолго.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поведению воробьёв тоже судили о погоде. Если птицы были тихими и прятались, люди ждали ветер, дождь или похолодание.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о животных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животные тоже попадали в приметы, но дети чаще запоминают домашних. Кошка и собака — настоящие чемпионы по народным подсказкам.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Кошка, свернувшаяся клубочком, часто подсказывала, что скоро станет холоднее. Люди замечали это дома и улыбались: питомец будто знает погоду раньше всех.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собака много спит и ведёт себя спокойно, в народе могли ждать перемену погоды. Такое наблюдение казалось особенно понятным, ведь животные всегда рядом.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первой сообщает о весне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берёзе рано распускаются листья, люди радовались скорой весне. Белый ствол и свежая зелень будто говорили: холод уже сдаёт позиции, а природа просыпается после долгого сна.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хранит зимние подсказки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ели замечали количество шишек и по ним пытались судить о будущем годе. В народе это связывали с лесными дарами. Зимой зелёная ель напоминала, что природа умеет ждать терпеливо.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 и одуванчик меняют картину года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Рябина, одуванчик и другие растения тоже помогали замечать сезонные перемены. Яркие ягоды, жёлтые цветы и осенние ветви складывались в живой календарь, который можно увидеть только в природе.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смена времён года
</a:t>
            </a:r>
            <a:endParaRPr lang="en-US" sz="1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люди замечали даже соль и посуду. Если соль отсырела, ждали влажной погоды, будто кухня сама подсказывает, что воздух стал сырым.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посуда звенела чисто и громко, могли ожидать ясный день. Обычные домашние вещи превращались в маленькие подсказки на каждый день.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дрова в печи трещали особенно звонко, говорили о морозе. Такой звук был знакомым и понятным, как зимний шёпот дома.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приметы и повседневная жизнь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народная примета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наблюдения появляется и передаётся народная примета.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приметы были важны для людей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следили за небом, птицами, растениями и домашними делами. Так они замечали подсказки природы без приборов и карт.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на будущее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передавали детям и внукам. Так приметы сохраняли народную память и помогали жить в согласии с природой.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делах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приметам выбирали день для посева, покоса, сбора ягод и других работ. Это помогало не ошибиться в важные дни.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народная примета отличается от научного прогноза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Примета может сбыться, а может и нет, потому что природа меняется быстро и по-разному в каждом месте. Иногда совпадение выглядит очень убедительно.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примета рождается из долгих наблюдений: люди замечают, что птицы, облака или животные часто ведут себя похожим образом перед переменой погоды.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прогноз строят по данным приборов, картам, спутникам и точным измерениям. Он опирается не на догадку, а на проверенные сведения.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помогает узнать погоду точнее, а народные приметы сохраняют память народа и делают наблюдение за миром интересным и живым.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смотрят на дорожки после дождя
</a:t>
            </a:r>
            <a:pPr algn="l" indent="0" marL="0">
              <a:lnSpc>
                <a:spcPct val="130039"/>
              </a:lnSpc>
              <a:buNone/>
            </a:pPr>
            <a:r>
              <a:rPr lang="en-US" sz="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земле появляются дождевые черви, люди обращают на это внимание и ждут смены погоды. Такое наблюдение помогает увидеть, как даже маленькие живые существа становятся подсказкой для человека. На картинке можно показать влажную дорогу и червей после дождя.
</a:t>
            </a:r>
            <a:endParaRPr lang="en-US" sz="916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наблюдают за журавлями и лягушками
</a:t>
            </a:r>
            <a:pPr algn="l" indent="0" marL="0">
              <a:lnSpc>
                <a:spcPct val="130039"/>
              </a:lnSpc>
              <a:buNone/>
            </a:pPr>
            <a:r>
              <a:rPr lang="en-US" sz="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местах Японии люди издавна следили за птицами и земноводными, чтобы понять, как ведёт себя природа. Журавли, лягушки и тихие пруды как будто рассказывают о переменах вокруг. Для иллюстрации подойдут вода, камыши и внимательный наблюдатель.
</a:t>
            </a:r>
            <a:endParaRPr lang="en-US" sz="911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природы везде есть свои подсказки
</a:t>
            </a:r>
            <a:pPr algn="l" indent="0" marL="0">
              <a:lnSpc>
                <a:spcPct val="130039"/>
              </a:lnSpc>
              <a:buNone/>
            </a:pPr>
            <a:r>
              <a:rPr lang="en-US" sz="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крае люди замечали знакомые им приметы: кто-то смотрел на небо, кто-то — на птиц, а кто-то — на влажную землю. Это показывает, что людям на всей Земле хочется понимать природу. На рисунке можно соединить разные страны и их наблюдения.
</a:t>
            </a:r>
            <a:endParaRPr lang="en-US" sz="1036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в разных странах замечали знаки природы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рядом с пословицами и поговорками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пословицы, приметы говорят коротко и метко. В нескольких словах они передают опыт многих людей и помогают быстро запомнить важное наблюдение.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из них есть добрый юмор и народная смекалка. Поэтому такие тексты легко читать на уроках и интересно обсуждать вместе с классом.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пословицы, и приметы звучат как маленькие правила жизни. Они учат слушать, смотреть вокруг и замечать то, что раньше ускользало от внимания.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900" y="292325"/>
            <a:ext cx="8163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примета может не сработать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7925" y="1501950"/>
            <a:ext cx="39885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замечает примету и запоминает её. Но пока это только одно наблюдение, а не точное правило.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997350" y="2767725"/>
            <a:ext cx="36834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временем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примету сравнивают с погодой в другие дни и в других местах. Иногда она подтверждается, а иногда нет.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89000" y="3997775"/>
            <a:ext cx="36834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вывод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примета не совпала, это не ошибка природы. Это напоминание, что выводы нужно делать внимательно и без спешки.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самому наблюдать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каждый день смотреть на небо, облака, птиц и деревья во дворе. Полезно замечать, что меняется утром, днём и вечером, даже если перемены совсем маленькие.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записывать наблюдения в тетрадь, будет видно, как часто повторяются одни и те же признаки. Так ребёнок учится быть внимательным, терпеливым и чуть-чуть настоящим следопытом.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примету дома или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наблюдение помогает понять, совпадает ли народная примета с реальными изменениями погоды и поведения природы.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8748" y="3351100"/>
            <a:ext cx="317700" cy="28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знакомые приметы для детей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после дождя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появляется после дождя и сразу поднимает настроение. Дети часто радуются ей как доброму знаку: небо будто улыбается и обещает светлый день.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944050" y="3861875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свернулась клубочком
</a:t>
            </a:r>
            <a:pPr algn="ctr" indent="0" marL="0">
              <a:lnSpc>
                <a:spcPct val="90000"/>
              </a:lnSpc>
              <a:buNone/>
            </a:pPr>
            <a:r>
              <a:rPr lang="en-US" sz="12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Кошка, удобно свернувшаяся в клубок, будто говорит о холоде. Эта примета любима детьми: домашний пушистик становится очень понятным и смешным погодным помощником.
</a:t>
            </a:r>
            <a:endParaRPr lang="en-US" sz="1057" dirty="0"/>
          </a:p>
        </p:txBody>
      </p:sp>
      <p:sp>
        <p:nvSpPr>
          <p:cNvPr id="13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Паучок на паутинке
</a:t>
            </a:r>
            <a:pPr algn="l" indent="0" marL="0">
              <a:lnSpc>
                <a:spcPct val="9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маленький паук спускается вниз на тонкой ниточке, люди вспоминают о новостях. Такая примета особенно запоминается, потому что паучок словно прилетает с весточкой.
</a:t>
            </a:r>
            <a:endParaRPr lang="en-US" sz="10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народные приметы на уроке литературного чтения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знакомят с народной речью, короткими выразительными фразами и доброй мудростью. Поэтому их интересно читать, обсуждать и даже немного проверять.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помогают понять, как жили люди раньше и как они внимательно смотрели на мир. Через них легче представить повседневную жизнь наших предков.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развивают память, наблюдательность и умение сравнивать. Ребёнок учится замечать детали, а потом делать аккуратный и понятный вывод.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приметы напоминают: природу стоит замечать и беречь. Ведь она каждый день подсказывает что-то новое, если смотреть на неё не спеша.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увидеть, как внимательно люди раньше наблюдали за небом, животными и растениями. В этих коротких фразах живёт память поколений.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старые приметы не исчезли. Их по-прежнему рассказывают в семьях, читают в книгах и обсуждают в школе как часть народной культуры.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многие люди узнают погоду из телефона, телевизора или интернета. Это быстро и удобно, особенно когда нужно спланировать день заранее.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приметы сегодня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приметы: маленькие слова — большая мудрость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приметы выросли из внимательных наблюдений и сохранили опыт многих поколений. Они учат замечать природу, сравнивать и делать осторожные выводы.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2026-05-24T07:40:24Z</dcterms:created>
  <dcterms:modified xsi:type="dcterms:W3CDTF">2026-05-24T07:40:24Z</dcterms:modified>
</cp:coreProperties>
</file>