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изменчивости: модификационная изменчивость и норма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3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изменчивости раскрывает основы разнообразия и адаптации организмов.
</a:t>
            </a:r>
            <a:endParaRPr lang="en-US" sz="2821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изменчивости в биологии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играет важнейшую роль в эволюции и приспособлении видов. Научные открытия XIX века, включая работы Дарвина, заложили основы понимания природы вариаций и их влияния на живые организмы.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изменчивости у организмов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возникает под воздействием внешних условий и не передаётся наследственно, изменяя признаки без генетических изменений.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 связана с мутациями или рекомбинацией в ДНК, является наследуемой и обеспечивает генетическое разнообразие внутри вида.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изменчивости важны для поддержания разнообразия признаков и адаптивности популяций в меняющихся условиях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солнечного света на высоту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одного вида, растущие на солнце, обычно выше и крепче, чем в тени. Эти изменения вызваны условиями освещения и не наследуются потомству, а регулируются адаптивными механизмами.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шерсти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и плотность шерсти у северных млекопитающих варьируется по сезонам: зимой мех гуще для защиты от холода, летом шерсть становится редкой и лёгкой. Такой феномен вызван погодными условиями, а не генетикой.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модификационных изменений в природе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модификационной изменчивости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встречается массово среди особей одного вида под влиянием окружающей среды, а не генов.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обратимы: когда влияние фактора ослабевает, признак возвращается к исходному состоянию.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различаются по степени выраженности в зависимости от силы экологического воздействия.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не передаются потомкам, поскольку не связаны с изменениями в наследственном материале.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978" y="1691650"/>
            <a:ext cx="36585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0381" y="3141338"/>
            <a:ext cx="503044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0034" y="3141350"/>
            <a:ext cx="640238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факторы модификационной изменчивости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температуры среды вызывают адаптационные реакции организма, влияющие на внешний облик и физиологию.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и почвы регулирует водный обмен и влияет на формирование структур тела.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Различный уровень света влияет на рост растений, развитие органов и формирование окраски.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 состав пищи оказывают прямое воздействие на рост и здоровье, вызывая изменения без наследственного эффекта.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признаков в популяции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имеют рост около среднего значения, а крайние варианты встречаются редко.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признаков подчиняется нормальному распределению, подтверждая массовость выражения модификационной изменчивости.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образовательной статистики, 2023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физическая активность как факторы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 полноценным питанием и активным образом жизни обычно достигают средних и выше среднего значений роста. Условия среды существенно влияют на развитие без изменения генетики.
</a:t>
            </a:r>
            <a:endParaRPr lang="en-US" sz="1134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разнообразия роста в одной возрастной 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возрастной группе некоторые подростки значительно выше или ниже среднего. Это связано с разницей в условиях жизни, уровне активности и доступности питательных веществ.
</a:t>
            </a:r>
            <a:endParaRPr lang="en-US" sz="1132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подростков и влияние среды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реакции: концепция и значение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 — диапазон изменений признака при фиксированном генотипе, определяющий адаптивную гибкость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норма реакции обеспечивает устойчивость к экологическим колебаниям и позволяет организму поддерживать жизнеспособность.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генетическая программа задаёт пределы нормы реакции, конкретное проявление признака зависит от условий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422" y="1508047"/>
            <a:ext cx="4094507" cy="270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модификационной и генотипической изменчивости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ключевые свойства двух типов изменчивости по нескольким параметрам.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не затрагивает наследственный материал, генотипическая изменчивость обусловлена генетическими изменениями.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биологическое образование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 на примере зайца-беляка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меняет цвет своей шерсти в зависимости от сезона: летом она рыжеватая, чтобы сливаться с травой, а зимой становится белоснежной для маскировки на снегу. Генотип животного при этом остаётся неизменным.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регулируется нормой реакции, которая определяет пределы изменения окраски в ответ на температуру и продолжительность светового дня. Такие адаптации помогают зверьку выживать в различных условиях без наследственных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модификационной изменчивости для выживания видов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пластичность особенно важна при резких климатических колебаниях, когда быстрые изменения фенотипа помогают сохранить жизнеспособность популяций.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Изменения, вызванные внешними условиями, не передаются потомкам, но существенно влияют на выживание и способность видов приспосабливаться.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позволяет организмам быстро адаптироваться к меняющейся среде без изменения ДНК, обеспечивая гибкость и устойчивость вида к неблагоприятным факторам.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учитывают норму реакции для выбора сортов растений, способных максимально эффективно использовать разные климатические зоны и обеспечивать высокий урожай.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проявляет вариативность продуктивности в зависимости от температуры и светового дня, что помогает адаптировать сорта к разным регионам.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показывает изменения в размере клубней под влиянием влажности и температуры, что важно для оптимизации условий выращивания.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отличается по времени созревания в зависимости от продолжительности освещения, важного для планирования посевов и сбора урожая.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нормы реакции на сельскохозяйственные культуры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— разные проявления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Однояйцевые близнецы, воспитанные в разных семьях, могут отличаться по росту и массе тела из-за различий в питании и образе жизни. Внешние факторы оказывают заметное влияние на фенотип, несмотря на идентичный генотип.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здоровье и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Стрессовые условия и физическая активность также способны вызывать различия в здоровье и внешних признаках близнецов. Их тело реагирует на среду, демонстрируя проявление модификационной изменчивости.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у однояйцевых близнецов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возможностей модификационной изменчивости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ограничена нормой реакции — только изменениями тех признаков, которые генетически допускают вариации.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цвет глаз у человека не меняется из-за внешних факторов, так как этот признак строго детерминирован генотипом.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масса тела и загар могут существенно варьироваться под воздействием условий окружающей среды, оставаясь в пределах нормы реакции.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формирования модификационных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реакций организма на внешний фактор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модификационной изменчивости в животноводстве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коров удои значительно увеличиваются при улучшении питания и условий содержания, несмотря на одинаковый генетический фон. Это демонстрирует влияние окружающей среды на продуктивность.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изменения в рационе, режиме дня и уходе отражаются на фенотипе животных, но не передаются их потомкам, подтверждая характер модификационной изменчивости.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78650"/>
            <a:ext cx="3604200" cy="1786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модификационной изменчивости у растений и животных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виды, признаки, факторы изменения и диапазоны проявления, отражающие влияние окружающей среды на фенотип без генетических изменений.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данные признаки изменяются под воздействием среды, что подтверждает пластичность и отсутствие наследственного закрепления изменений.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основании биологических наблюдений и исследований
</a:t>
            </a:r>
            <a:endParaRPr lang="en-US" sz="10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модификационной изменчивости и роль в эволюции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расширяет адаптивные возможности вида за счёт фенотипических изменений без изменений в ДНК.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быстро реагировать на новые условия среды, повышая шансы на выживание и сохранение популяций.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такие изменения не передаются наследственно, поэтому не способствуют долговременным эволюционным преобразованиям.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изменчивости для биологии и практики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модификационной изменчивости и нормы реакции критично для прогнозирования адаптаций организма. Эти знания применимы в сельском хозяйстве, экологии и селекции для создания устойчивых растений и животных.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2026-05-09T06:34:04Z</dcterms:created>
  <dcterms:modified xsi:type="dcterms:W3CDTF">2026-05-09T06:34:04Z</dcterms:modified>
</cp:coreProperties>
</file>