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арифметических действий в алгебре 7 класса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Перемещаем, группируем, упрощаем: свойства действий помогают считать и преобразовывать выражения.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эти правила помогают раскрывать скобки, сокращать записи и быстрее решать уравнения. Они опираются на знакомые приёмы начальной школы, но теперь применяются в буквенных выражениях и формулах.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свойства действий в 7 классе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538" y="2853099"/>
            <a:ext cx="14017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как объединение величин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и сумма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объединяет две или несколько величин в одно значение. Его компоненты — слагаемые и сумма. Так записывают и числа, и буквенные выражения, например 7+3, 25+15 или x+8.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примерах видно, как складываются отдельные части: 7+3=10, 25+15=40. Если в записи есть буква, значение может быть неизвестно, но структура действия остаётся той же.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слагаемые можно располагать так, как удобнее для счёта, если это не меняет смысл выражения. Это особенно полезно, когда нужно быстро объединить числа в более простую пару.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сложения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поменять местами слагаемые, сумма не изменится: a+b=b+a. Это свойство верно для любых чисел и буквенных выражений, где складываются одни и те же величины.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Равенства 8+4=4+8, x+7=7+x и 37+12=12+37 показывают, что порядок слагаемых не влияет на результат. Меняется только расположение частей, а значение суммы остаётся тем же.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удобно при устном счёте и при упорядочивании выражений. Иногда достаточно переставить числа, чтобы сразу увидеть круглую сумму или быстрее выполнить вычисление без лишних шагов.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 сложения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75" y="2257342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слагаемых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трёх и более чисел можно менять расстановку скобок: (a+b)+c=a+(b+c). Значение суммы при этом не меняется, потому что складываются те же самые величины.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6535" y="2257288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числах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(2+5)+3=2+(5+3) и (14+6)+10=14+(6+10) показывают, что числа можно объединять по-разному. Это помогает сначала получить удобную промежуточную сумму, а затем закончить вычисление.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6399887" y="2260163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счёта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особенно полезно, когда нужно быстрее получить круглое число, например десяток или сотню. Тогда выражение легче считать устно, потому что удобнее сначала объединить те слагаемые, которые хорошо подходят друг к другу.
</a:t>
            </a:r>
            <a:endParaRPr lang="en-US" sz="11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свойства сложения помогают считать быстрее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дают удобные пары слагаемых: так быстрее получить промежуточный результат и сократить число действий.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примеров 8+7+2, 25+15+5 и x+3+7 чаще всего выгоднее группировка: она делает вычисление короче и понятнее.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из темы «Свойства арифметических действий».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и его компоненты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77989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отвечает на вопрос, на сколько одно число меньше другого, или сколько остаётся после удаления части. В записи участвуют уменьшаемое, вычитаемое и разность.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00129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равенстве 18−5=13 уменьшаемое — 18, вычитаемое — 5, а разность — 13. Каждая часть записи имеет своё место, и их нужно различать, чтобы не ошибиться в вычислении.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22260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сложения, при вычитании порядок чисел важен. Если поменять их местами, получится уже другой результат, поэтому свойства перестановки и группировки здесь не работают.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9−2 и 2−9 видно, что вычитание не сохраняет значение при смене порядка. Это помогает запомнить: здесь важны и последовательность, и направление действия.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факт на примере 9−2 и 2−9.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перестановке чисел результат вычитания меняется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сложения и вычитания как обратных действий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вычитание сложением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15 вычесть 6, получится 9, а потом можно вернуть исходное число: 9+6=15. Такой приём показывает, что ответ найден верно и что вычитание удобно проверять обратным действием.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Возвращаем к исходному целому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 20 убирают 8, остаётся 12. Проверка простая: 12+8=20. На рисунке это удобно показать как две группы предметов, которые снова соединяются в одно целое стрелкой обратного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как краткая запись повторяющегося сложения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заменяет умножение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удобно тогда, когда одно и то же число складывают несколько раз. Например, 4×3 можно читать как 3+3+3+3 или как 4 одинаковые группы по 3.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умножения есть множители и произведение. Множители показывают, что именно соединяют, а произведение — результат. В примере 4×3 произведение равно 12.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алгебре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знак умножения часто опускают: пишут 3a или 2(x+5). Такая запись короче и удобнее, особенно когда выражение содержит буквы и скобки.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умножения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 важен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множители поменять местами, произведение не изменится: a×b=b×a. Это помогает считать быстрее, потому что можно выбрать более удобный порядок вычислений.
</a:t>
            </a:r>
            <a:endParaRPr lang="en-US" sz="1332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чисел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Равенства 6×7=7×6 и 9×4=4×9 показывают, что результат одинаков. В буквенной записи это тоже работает: 5·x=x·5, если меняется только порядок множителей.
</a:t>
            </a:r>
            <a:endParaRPr lang="en-US" sz="1351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 наглядность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легко увидеть на прямоугольной решётке или в группах одинаковых предметов: количество рядов и столбцов можно поменять, а общее число элементов останется тем же.
</a:t>
            </a:r>
            <a:endParaRPr lang="en-US" sz="13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 умножения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75" y="2257342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множителя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множителей больше двух, их можно объединять по-разному: (a×b)×c=a×(b×c). Скобки меняют только порядок действий, но не итоговое произведение.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6535" y="2257288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особенно полезно, если один из множителей помогает получить круглое число. Тогда большие произведения легче считать устно, не выполняя лишних промежуточных шагов.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6399887" y="2260163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сочетание множителей тоже можно менять: (3·x)·2=3·(x·2). Это упрощает преобразование выражений и делает запись короче и 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вычисления произведения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разные приёмы приводят к одному ответу, но требуют разного числа промежуточных действий.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удобные слагаемые помогает устному счёту, а перестановка множителей часто делает вычисление короче без изменения результата.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умножения для 7 класса; 2025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умножения относительно сложения и вычитания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можно умножить на сумму или разность по частям: a×(b+c)=a×b+a×c и a×(b−c)=a×b−a×c. Скобки при этом раскрываются.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3×(4+2) удобно заменить на 3×4+3×2, а 7×(10−1) — на 7×10−7×1. Оба способа дают тот же результат.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буквенных выражениях свойство помогает убирать скобки: 2(x+5)=2x+10. Благодаря этому проще упрощать выражения, сравнивать их и подготавливать к решению уравнений.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раскрывать скобки при умножении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применения распределительного свойства на примере 6×(8+2).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974317"/>
            <a:ext cx="4867800" cy="14818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работают у разных действий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свойства применимы к каждому действию и какие преобразования они позволяют выполнять.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гибко преобразуются выражения со сложением и умножением; вычитание и деление требуют строгого сохранения порядка.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алгебры 7 класса; обобщение свойств арифметических действий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 его ограничения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75" y="2257342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отвечает на вопрос, на сколько равных частей разделили число или сколько раз одно число содержится в другом. Например, 20:5=4.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6535" y="2257288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делении есть делимое, делитель и частное. Эти элементы связаны строго, поэтому перестановка чисел меняет смысл записи и обычно даёт другой результат.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99887" y="2260163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нет перестановки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сложения и умножения, деление не обладает переместительным свойством. Записи 20:5 и 5:20 означают разные действия, поэтому их нельзя менять местами.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деление проверяется умножением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745605"/>
            <a:ext cx="3423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18:3=6, значит число 18 разделили на 3 равные части и получили 6. Такой результат легко проверить обратным действием.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131975" y="1745605"/>
            <a:ext cx="3423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показывает: 6×3=18. Эта связь помогает находить неизвестный множитель, подтверждать ответ и решать простые уравнения вроде x·4=28.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использовании свойств действий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0220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порядок при вычитании и делении, хотя для этих действий перестановка чисел меняет результат. Поэтому запись нужно читать особенно внимательно.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1815372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группировка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объединённые слагаемые или множители дают ошибку уже в начале решения. Перед вычислением полезно проверить, какие части выражения должны быть внутри скобок.
</a:t>
            </a:r>
            <a:endParaRPr lang="en-US" sz="1059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26086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забыть знак действия, выражение становится неверным или неполным. Особенно это опасно при раскрытии скобок, когда нужно сохранить каждое слагаемое.
</a:t>
            </a:r>
            <a:endParaRPr lang="en-US" sz="1059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4019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раскрытия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применении распределительного свойства каждый член в скобках должен умножаться на общий множитель. Если один из них пропустить, ответ окажется заниженным или завышенным.
</a:t>
            </a:r>
            <a:endParaRPr lang="en-US" sz="1059" dirty="0"/>
          </a:p>
        </p:txBody>
      </p:sp>
      <p:sp>
        <p:nvSpPr>
          <p:cNvPr id="15" name="Text 6"/>
          <p:cNvSpPr txBox="1"/>
          <p:nvPr/>
        </p:nvSpPr>
        <p:spPr>
          <a:xfrm>
            <a:off x="611375" y="41952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удобно контролировать обратным действием, подстановкой простых чисел и примерной оценкой величины. Такая проверка быстро показывает, где допущена неточность.
</a:t>
            </a:r>
            <a:endParaRPr lang="en-US" sz="10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действий помогают считать уверенно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Переместительное, сочетательное и распределительное свойства делают вычисления короче и понятнее. В 7 классе они особенно важны при работе с буквенными выражениями, скобками и уравнениями.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2026-05-29T21:24:14Z</dcterms:created>
  <dcterms:modified xsi:type="dcterms:W3CDTF">2026-05-29T21:24:14Z</dcterms:modified>
</cp:coreProperties>
</file>