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эпохи Просвещения: идеи, люди, перемены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разум изменил Европу XVIII века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Просвещение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торговли и грамотности совпал с успехами науки и разочарованием в старых порядках. Люди все чаще спрашивали, как устроить общество справедливее, свободнее и разумнее.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просветителей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опыт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 разум главным инструментом познания мира. Они доверяли наблюдению, проверке фактов и логическим выводам больше, чем предрассудкам и слепому следованию традиции.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знаний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рассматривалось как путь к личному развитию и общественному прогрессу. Чем больше людей умеют читать и думать самостоятельно, тем сильнее страна.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несправедливости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выступали против цензуры, пыток, произвола власти и религиозных суеверий. Человека ценили не по знатности, а по уму, знаниям и полезным поступкам.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общества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понималось как система, которую можно исправлять законами, школой и разумным управлением. Просветители верили, что плохие порядки не вечны и могут быть изменены.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мыслители говорили о естественных правах: на жизнь, свободу, собственность и личное достоинство. Эти права они считали важными для каждого человека, независимо от происхождения.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и кружки: места общения образованных людей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салонах встречались философы, писатели, аристократы и чиновники. Там не просто беседовали, а проверяли идеи в споре, сравнивали мнения и знакомились с новыми книгами.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беседы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хозяйки салонов, которые собирали гостей и задавали тон разговора. Благодаря им такие встречи становились регулярными и влиятельными.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Хозяйки салонов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кругах говорили о науке, моде, воспитании, театре и государственных реформах. Новые книги и статьи быстро становились темой для обсуждения.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новинок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в Париже, Лондоне, Вене, Берлине и Петербурге помогали идеям выходить за пределы книг. Здесь взгляды превращались в мнения, а мнения — в общественные разговоры.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идеями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составлял образованное общество XVIII века
</a:t>
            </a:r>
            <a:endParaRPr lang="en-US" sz="2697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по-разному участвовали в жизни эпохи Просвещения.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затронули не одну группу, а сразу несколько слоев общества, поэтому они быстро стали общественно значимыми.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европейском обществе XVIII века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круга читателей и печатной культуры
</a:t>
            </a:r>
            <a:endParaRPr lang="en-US" sz="26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журналы становились доступнее благодаря библиотекам, кабинетам чтения и дешёвым изданиям. Люди чаще узнавали новости и спорили о важных событиях.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печатной продукции показывал, что знания выходили за пределы узкого круга ученых и становились частью городской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истории печати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средство изменения общества
</a:t>
            </a:r>
            <a:endParaRPr lang="en-US" sz="2759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всё чаще учили чтению, письму, счёту и истории. Такие навыки помогали детям не только учиться дальше, но и лучше понимать окружающий мир.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знания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расширяли круг предметов и делали обучение более практичным. На занятиях больше внимания уделяли знаниям, которые могли пригодиться в службе, науке и управлении.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Появлялось больше учебников и пособий, написанных понятным языком. Они помогали учителям работать по единым программам и делали знания доступнее для учеников.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считали, что образованный человек полезен не только себе, но и государству. Чем выше уровень знаний, тем разумнее работают законы и учреждения.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культуре Просвещения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 только присутствовали на собраниях, но и помогали им состояться. Они создавали пространство, где можно было обсуждать книги, воспитание и общественные вопросы.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Участницы салонов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сами писали тексты и переводили книги, распространяя новые идеи. Так они влияли на читателей и помогали знаниям переходить из одной страны в другую.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Писательницы и переводчицы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 Уолстонкрафт выступала за образование женщин и считала, что развитие ума должно быть доступно не только мужчинам. Её взгляды стали важными для будущих споров о равных правах.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 Уолстонкрафт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переписывалась с философами и интересовалась идеями Просвещения. Её пример показывает, что правительницы тоже могли участвовать в распространении новых взглядов.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Просвещения распространялись по Европе
</a:t>
            </a:r>
            <a:endParaRPr lang="en-US" sz="249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идей от книги до реформы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и религия: критика и терпимость
</a:t>
            </a:r>
            <a:endParaRPr lang="en-US" sz="2791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просветители осуждали религиозную нетерпимость и преследования за веру. Они считали, что насилие и страх не помогают человеку стать лучше.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фанатизма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особенно защищал право человека самому выбирать веру и не подвергаться насилию за свои убеждения. Это стало важной идеей эпохи.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совести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укреплялась мысль, что люди разных религий могут жить в одном обществе мирно. Для этого нужны уважение, законы и отказ от ненависти.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Веротерпимость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религия не исчезла из жизни людей. Многие старались сочетать веру с уважением к науке, образованию и здравому смыслу.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разум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общества Просвещения
</a:t>
            </a:r>
            <a:endParaRPr lang="en-US" sz="255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 равенства звучали всё громче, но повседневная жизнь большинства людей менялась медленно.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лозунги опережали реальные реформы: общество хотело перемен, однако старые порядки сохраняли силу.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«Общество эпохи Просвещения».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и новая роль знания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объединила сведения о науке, ремеслах, искусстве, сельском хозяйстве и управлении. Она показала, что знания нужны не только учёным, но и мастерам, чиновникам, торговцам и обычным читателям.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знаний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подчёркивало ценность практического опыта. Внимание к работе рук, мастерству и изобретениям меняло отношение к ремесленникам и инженерам, которые раньше редко считались людьми высокой культуры.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труда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Дидро и д’Аламбера укрепляли уважение к образованию и наблюдению. Читатели видели, что мир можно изучать и объяснять без суеверий, опираясь на проверяемые знания и разумные доводы.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просвещения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стала символом эпохи, в которой знание перестало быть привилегией узкого круга. Она помогала распространять новые представления о пользе науки для повседневной жизни и государства.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для общества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Просвещённый абсолютизм: реформы и ограничения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правители принимали идеи Просвещения выборочно: обновляли управление, но не отказывались от абсолютной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улучшали управление и образование, но не отменяли сословные привилегии и не ограничивали монархов по-настоящему.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темы «Просвещённый абсолютизм».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образованного общества XVIII века
</a:t>
            </a:r>
            <a:endParaRPr lang="en-US" sz="234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Гостиная, где читают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гостиной собираются гости, и кто-то читает новую книгу или свежий журнал. Рядом стоят свечи, а на столе лежат карты и письма. Разговоры идут о моде, политике и последних открытиях.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маленький кабинет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образованных людей появляются книги, глобусы, карты и коллекции рисунков. Такие вещи украшали комнаты и одновременно помогали учиться. Интерьер напоминал, что знание стало частью повседневного быта.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как форма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проводят в театре, на прогулках, на музыкальных вечерах и в беседах с друзьями. Даже домашние опыты с водой, воздухом или магнитами становятся популярным развлечением, которое соединяет интерес и любопытство.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Просвещения в Европе
</a:t>
            </a:r>
            <a:endParaRPr lang="en-US" sz="312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 диаграмме условные и показывают различие в заметности центров, а не точную статистику.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выделяется как центр публичных споров, Англия — как источник идей свободы, Германия — как философский центр, Россия — как страна дворцовой поддержки.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темы «Европейское Просвещение».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экономическая жизнь
</a:t>
            </a:r>
            <a:endParaRPr lang="en-US" sz="28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инициатива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ценили труд, предприимчивость и личную ответственность. Эти идеи поддерживали купцов, владельцев мануфактур и ремесленников, которые искали более свободные условия для работы и обмена.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Физиократы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Физиократы утверждали, что источник богатства — труд людей и хозяйственная деятельность, а не только война или воля правителя. Эти взгляды повлияли на отношение к экономике как к науке.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предлагали улучшать обработку земли, вводить новые приёмы и повышать урожайность. Они считали, что разумное хозяйство приносит пользу и хозяину, и всей стране.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расчёт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усиливалось значение банков, кредита и точного учёта. Вместо случайных решений всё чаще требовались расчёт, порядок и умение планировать доходы и расходы.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дороги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дорог, мостов и рынков облегчало торговлю между городами и областями. Чем быстрее передвигались товары и новости, тем заметнее становилось влияние новых экономических идей.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реформе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просветительские идеи переходили из книг и бесед в практические изменения.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эпохи: кто оставался вне перемен
</a:t>
            </a:r>
            <a:endParaRPr lang="en-US" sz="277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крестьян по-прежнему жило бедно и несло старые повинности. Новые идеи мало меняли их труд, зависимость от землевладельцев и повседневные трудности.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Бедняки, подмастерья и наёмные работники редко получали доступ к хорошему образованию. Сословные барьеры по-прежнему определяли, кто мог учиться, печататься и влиять на решения.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некоторые женщины участвовали в культурной жизни, у большинства было меньше прав и возможностей для образования. Их голос в обществе слышали гораздо реже, чем мужской.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 колониях и контроль над печатью показывали, что идеи свободы распространялись неравномерно. Просвещение не охватило сразу все общества и не отменило насилие.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цензура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 в современном мире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что у каждого человека есть права, стала основой многих современных законов. Сегодня она влияет на конституции, суды и представление о достоинстве личности.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защищали право обсуждать власть и общественные проблемы. В современном мире это связано со свободой печати, работы СМИ и открытых общественных дискуссий.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XVIII века убеждали, что знание делает общество сильнее. Поэтому школы, библиотеки, музеи и университеты и сегодня считаются важной частью жизни страны.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помогло утвердить мысль, что закон должен быть один для всех. Именно поэтому современные государства стремятся ограничивать произвол и защищать гражданские права.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изменило Европу — и наше понимание общества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научила людей спорить о свободе, правах, законах и образовании. Она не уничтожила старые неравенства, но открыла путь к более справедливому обществу.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2026-06-02T08:02:49Z</dcterms:created>
  <dcterms:modified xsi:type="dcterms:W3CDTF">2026-06-02T08:02:49Z</dcterms:modified>
</cp:coreProperties>
</file>