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ist das? — первый вопрос на немецком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немецкий вопрос для любопытных третьеклассников.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фраза нужна с самого начала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ist das? помогает спросить о незнакомом предмете, быстро запомнить новый ответ и начать говорить по-немецки без страха. Фраза короткая, понятная и отлично подходит для школьных вещей, игрушек и картинок.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фразы и значение каждого слова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переводится как «что». Это первое слово сразу показывает, что перед нами вопрос о предмете, а не простое называние вещи.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Ist — форма глагола sein. В этой фразе она соединяет вопрос с ответом и помогает построить очень короткое, понятное предложение.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означает «это» или «то». Вместе слова образуют вопрос о предмете рядом или на картинке, поэтому фраза легко запоминается.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Was ist das?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показывает на мяч, книгу или карандаш, звучание сразу связывается с предметом. Так фраза перестаёт быть просто словами и превращается в понятный вопрос.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Фразу обычно читают так: «вас ист дас». Слова звучат коротко и чётко, без лишнего растягивания. Это удобно для первого повторения вслух на уроке.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вопрос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— вопросительное слово. Оно открывает фразу и сразу задаёт направление: сейчас нужно узнать, что за предмет перед нами.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Ist — форма глагола sein в настоящем времени. Именно она делает фразу связной и помогает построить правильный простой вопрос.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— указательное слово. В этом вопросе оно словно показывает пальцем на вещь, поэтому шаблон легко запомнить: вопросительное слово + ist + das.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короткий диалог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самый простой учебный диалог: вопрос, предмет, ответ и повторение.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ответы с Das ist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удобный ответ начинается словами Das ist. После них обычно идёт название предмета, и ребёнок получает готовую модель короткой немецкой фразы.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Das ist ein Stift. Das ist ein Haus. Das ist ein Hund. Так дети видят, что ответ строится по одному и тому же образцу.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схема снимает страх перед речью. Сначала вопрос, потом короткий ответ — и уже получается настоящий маленький диалог.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легко показать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как главный герой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мяч сразу делает вопрос Was ist das? наглядным и понятным. Ребёнок смотрит на картинку, угадывает предмет и легко говорит ответ вслух. Для иллюстрации достаточно одного крупного предмета без лишних деталей.
</a:t>
            </a:r>
            <a:endParaRPr lang="en-US" sz="91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рядом с учеником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карандаш, тетрадь и рюкзак знакомы почти каждому школьнику. Поэтому их удобно использовать на уроке: предмет виден сразу, а слово быстро связывается с реальной жизнью в классе или дома.
</a:t>
            </a:r>
            <a:endParaRPr lang="en-US" sz="896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предметы для маленькой игры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Чашка, дверь или окно тоже подходят для темы. Такой предмет можно показать на картинке крупно и просто, чтобы вопрос стал похож на небольшую игру-угадайку с очень быстрым ответом.
</a:t>
            </a:r>
            <a:endParaRPr lang="en-US" sz="9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 первых словах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стоит рядом со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артикль часто идёт перед существительным. Он помогает правильно называть предмет, даже если само слово уже знакомо.
</a:t>
            </a:r>
            <a:endParaRPr lang="en-US" sz="819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запоминаются вместе с формой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важно учить не только перевод, но и форму слова. Поэтому der Ball, die Katze и das Buch лучше запоминать целиком.
</a:t>
            </a:r>
            <a:endParaRPr lang="en-US" sz="737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начале — это нормально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часто путают даже аккуратные ученики. Это обычная часть первых шагов, потому что немецкое слово нужно удержать и по смыслу, и по форме.
</a:t>
            </a:r>
            <a:endParaRPr lang="en-US" sz="750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простой школьный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достаточно заметить несколько частых вариантов: der, die, das, ein, eine. Этого уже хватает, чтобы уверенно читать первые примеры.
</a:t>
            </a:r>
            <a:endParaRPr lang="en-US" sz="8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 животными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хорошо подходят для этой темы, потому что их легко узнать по картинке. Ребёнок быстро видит кота, собаку или птицу и смелее отвечает.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Das ist eine Katze. Das ist ein Hund. Das ist ein Vogel. Такие фразы короткие, понятные и звучат почти как маленькая загадка.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животное изображено ясно и крупно, урок становится живее. А ещё появляется повод улыбнуться: немецкий вопрос уже знает, кого он ищет.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эта фраза встречается в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это превращается в маленькое открытие: ученик показывает карточку, вокруг лежат тетради и карандаши, а немецкие слова сразу становятся частью обычной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Was ist das? нужна не только на уроке: её говорят дома, в игре и на прогулке, когда хотят узнать название незнакомой вещи, игрушки или картинки.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новое слово запоминается шаг за шагом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первого знакомства с новым словом и фразой Was ist das?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вопросы на немецком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ist das? относится к простой семье вопросов. Здесь меняется только первое слово, а знакомое ist остаётся в середине и помогает удержать понятный образец.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 ist das? спрашивает о человеке: «Кто это?». Такая замена одного слова показывает детям, что немецкие вопросы строятся по чёткой схеме, а не наугад.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 ist das? уже спрашивает о месте: «Где это?». Сравнение трёх фраз помогает заметить, как одно маленькое слово меняет весь смысл вопроса.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0785" y="1200440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2185" y="3267823"/>
            <a:ext cx="719700" cy="639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19381" y="2255329"/>
            <a:ext cx="719700" cy="639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Buch удобно показывать на картинке и держать в руках. Это знакомый предмет, поэтому слово легко входит в короткий ответ и быстро запоминается.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Ball отлично подходит для вопроса Was ist das? Предмет яркий, понятный и часто встречается в детских играх, поэтому его легко назвать вслух.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Stift часто лежит на парте, поэтому слово полезно для школьного общения. Его удобно повторять вместе с другими предметами, которые ребёнок видит каждый день.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Haus расширяет тему за пределы класса. Оно показывает, что новые слова можно искать не только в учебнике, но и вокруг себя дома.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192506" y="2162775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Katze помогает сделать урок живее. Животное легко узнать, а ответ с ним получается коротким, добрым и немного смешным, как маленькая языковая игра.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пример для учебника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слово, изображение и ответ вместе, связь запоминается легче. Простая модель особенно полезна в 3 классе: она не пугает и работает почти как подсказка.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удачный учебный пример строится просто: Was ist das? — Das ist ein Ball. Один предмет на картинке не отвлекает внимание и помогает быстро понять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освоения фразы на уроке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уроке немецкого языка в начальной школе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начинающих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забывают слово ist и получают не вопрос, а обрывок фразы. Полезно произносить всю конструкцию целиком, как маленький речевой ритм.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перепутать артикли der, die и das. Это нормально: в начале они кажутся похожими, как три почти одинаковые шапки на вешалке.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отвечают слишком длинно, хотя для старта достаточно короткой модели Das ist... Короткий ответ помогает говорить увереннее и не теряться на первых уроках.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слово was звучит слишком тихо или смазано. Лучше произносить его ясно и чуть более заметно, чтобы вопрос сразу узнавался на 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способы повторения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мешочек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мешочек тоже работают отлично. Предмет достают наугад, называют по-немецки и повторяют ещё раз. Так слова закрепляются почти незаметно, но очень надёжно.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Коробка-сюрприз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коробке можно спрятать мяч, карандаш или игрушку и задавать вопрос Was ist das? Дети угадывают предмет и сразу произносят ответ. Получается мини-детектив без страха и скуки.
</a:t>
            </a:r>
            <a:endParaRPr lang="en-US" sz="10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раскрывается по шагам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Знакомство с 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Was ist das? и показывает предмет или картинку. Ребёнок слышит новую фразу и понимает, что она помогает спросить о вещи рядом.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вопроса появляется модель Das ist... и одно новое слово. Ученики отвечают по образцу и учатся связывать вопрос, ответ и предмет.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Самостоятельное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дети задают вопрос уже без большой подсказки и называют разные предметы. Так маленькая фраза становится удобным началом для новых слов и следующих тем.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маленькая фраза, большой шаг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ist das? — короткий, но очень полезный вопрос для третьеклассника. Он помогает спрашивать, отвечать и запоминать новые слова, а ещё делает первые шаги в немецком уверенными и понятными.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2026-05-25T04:09:16Z</dcterms:created>
  <dcterms:modified xsi:type="dcterms:W3CDTF">2026-05-25T04:09:16Z</dcterms:modified>
</cp:coreProperties>
</file>