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300" y="164168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Животное — живое существо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948775" y="12049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5" name="Text 2"/>
          <p:cNvSpPr txBox="1"/>
          <p:nvPr/>
        </p:nvSpPr>
        <p:spPr>
          <a:xfrm>
            <a:off x="2425500" y="2865674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дышат, растут и удивляют нас каждый день.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животных вокруг нас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живут в лесах, водоёмах, полях, городах и даже под землёй. Одни любят жить в одиночку, другие — дружно, семьями или стаями, и каждому виду нужен свой удобный дом.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живого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65600" y="1120225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Дышат и питаются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Животным, как и всем живым существам, нужен воздух и пища. Без еды они слабеют, а дыхание помогает им жить, двигаться и сохранять силы для новых дел каждый день.
</a:t>
            </a:r>
            <a:endParaRPr lang="en-US" sz="1182" dirty="0"/>
          </a:p>
        </p:txBody>
      </p:sp>
      <p:sp>
        <p:nvSpPr>
          <p:cNvPr id="10" name="Text 3"/>
          <p:cNvSpPr txBox="1"/>
          <p:nvPr/>
        </p:nvSpPr>
        <p:spPr>
          <a:xfrm>
            <a:off x="465600" y="2022052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Растут и меняются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животные бывают маленькими детёнышами, а потом становятся взрослыми. Они не остаются одинаковыми всю жизнь: тело крепнет, движения становятся увереннее, а навыки — полезнее.
</a:t>
            </a:r>
            <a:endParaRPr lang="en-US" sz="1182" dirty="0"/>
          </a:p>
        </p:txBody>
      </p:sp>
      <p:sp>
        <p:nvSpPr>
          <p:cNvPr id="11" name="Text 4"/>
          <p:cNvSpPr txBox="1"/>
          <p:nvPr/>
        </p:nvSpPr>
        <p:spPr>
          <a:xfrm>
            <a:off x="465600" y="2923878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Чувствуют мир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замечают свет, звуки, запахи, прикосновения и перемены температуры. Это помогает им находить еду, узнавать опасность и не попадать в неприятности, даже если вокруг очень шумно.
</a:t>
            </a:r>
            <a:endParaRPr lang="en-US" sz="1182" dirty="0"/>
          </a:p>
        </p:txBody>
      </p:sp>
      <p:sp>
        <p:nvSpPr>
          <p:cNvPr id="12" name="Text 5"/>
          <p:cNvSpPr txBox="1"/>
          <p:nvPr/>
        </p:nvSpPr>
        <p:spPr>
          <a:xfrm>
            <a:off x="465600" y="3825685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Живут и развиваются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самые тихие или медлительные животные остаются живыми существами. Они двигаются, учатся, приспосабливаются к среде и продолжают свой жизненный путь, как настоящие маленькие исследователи.
</a:t>
            </a:r>
            <a:endParaRPr lang="en-US" sz="111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животного помогает жить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376000"/>
            <a:ext cx="3950400" cy="6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Лапы и крылья
</a:t>
            </a:r>
            <a:pPr algn="l" indent="0" marL="0">
              <a:lnSpc>
                <a:spcPct val="115000"/>
              </a:lnSpc>
              <a:buNone/>
            </a:pPr>
            <a:r>
              <a:rPr lang="en-US" sz="5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Лапы помогают ходить, бегать, рыть землю и держаться на поверхности, а крылья нужны для полёта. У крота крепкие лапы, а у птицы лёгкие и сильные крылья.
</a:t>
            </a:r>
            <a:endParaRPr lang="en-US" sz="956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2058855"/>
            <a:ext cx="39504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Плавники и хвост
</a:t>
            </a:r>
            <a:pPr algn="l" indent="0" marL="0">
              <a:lnSpc>
                <a:spcPct val="115000"/>
              </a:lnSpc>
              <a:buNone/>
            </a:pPr>
            <a:r>
              <a:rPr lang="en-US" sz="5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рыб плавники помогают плавать и поворачивать в воде, а хвост поддерживает движение. У многих животных хвост ещё и помогает сохранять равновесие или подавать сигналы.
</a:t>
            </a:r>
            <a:endParaRPr lang="en-US" sz="930" dirty="0"/>
          </a:p>
        </p:txBody>
      </p:sp>
      <p:sp>
        <p:nvSpPr>
          <p:cNvPr id="13" name="Text 4"/>
          <p:cNvSpPr txBox="1"/>
          <p:nvPr/>
        </p:nvSpPr>
        <p:spPr>
          <a:xfrm>
            <a:off x="180000" y="2724880"/>
            <a:ext cx="39504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 тела
</a:t>
            </a:r>
            <a:pPr algn="l" indent="0" marL="0">
              <a:lnSpc>
                <a:spcPct val="115000"/>
              </a:lnSpc>
              <a:buNone/>
            </a:pPr>
            <a:r>
              <a:rPr lang="en-US" sz="5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Шерсть, перья и чешуя защищают животных от холода, жары и повреждений. У кошки мягкая шерсть, у птицы — перья, а у рыбы — чешуя, словно природная броня.
</a:t>
            </a:r>
            <a:endParaRPr lang="en-US" sz="930" dirty="0"/>
          </a:p>
        </p:txBody>
      </p:sp>
      <p:sp>
        <p:nvSpPr>
          <p:cNvPr id="14" name="Text 5"/>
          <p:cNvSpPr txBox="1"/>
          <p:nvPr/>
        </p:nvSpPr>
        <p:spPr>
          <a:xfrm>
            <a:off x="180000" y="3390914"/>
            <a:ext cx="39504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Клюв и зубы
</a:t>
            </a:r>
            <a:pPr algn="l" indent="0" marL="0">
              <a:lnSpc>
                <a:spcPct val="115000"/>
              </a:lnSpc>
              <a:buNone/>
            </a:pPr>
            <a:r>
              <a:rPr lang="en-US" sz="55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Клюв, зубы и другие части рта помогают добывать и есть пищу. У птиц клюв, у хищников острые зубы, а у травоядных — крепкие зубы для растений.
</a:t>
            </a:r>
            <a:endParaRPr lang="en-US" sz="946" dirty="0"/>
          </a:p>
        </p:txBody>
      </p:sp>
      <p:sp>
        <p:nvSpPr>
          <p:cNvPr id="15" name="Text 6"/>
          <p:cNvSpPr txBox="1"/>
          <p:nvPr/>
        </p:nvSpPr>
        <p:spPr>
          <a:xfrm>
            <a:off x="180000" y="4056942"/>
            <a:ext cx="39504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способы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5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у всех животных есть лапы, и это не беда. Змея отлично ползает, утка легко плавает благодаря лапам с перепонками, а каждое тело устроено по-своему удобно.
</a:t>
            </a:r>
            <a:endParaRPr lang="en-US" sz="93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15975"/>
            <a:ext cx="257400" cy="25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7625" y="1515975"/>
            <a:ext cx="257400" cy="257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17837" y="1512375"/>
            <a:ext cx="231525" cy="264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нужна для силы и роста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2117250"/>
            <a:ext cx="25248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 едят растения: траву, листья, кору, семена. У зайца крепкие зубы помогают пережёвывать такую пищу, а сам он быстро набирается сил для прыжков и побега.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897275" y="2117250"/>
            <a:ext cx="25248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ловят других животных. Лев, например, помогает себе острыми клыками и сильными лапами. Такая пища даёт много энергии для охоты и защиты своей территории.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614550" y="2117250"/>
            <a:ext cx="25248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Всеядные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Всеядные животные умеют есть и растения, и животную пищу. Медведь не капризничает: ему подходят ягоды, рыба, коренья и многое другое, что найдётся в природе.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и безопасность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280026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подсказывают путь
</a:t>
            </a:r>
            <a:pPr algn="l" indent="0" marL="0">
              <a:lnSpc>
                <a:spcPct val="115000"/>
              </a:lnSpc>
              <a:buNone/>
            </a:pPr>
            <a:r>
              <a:rPr lang="en-US" sz="34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помогают животному видеть окружающий мир, замечать движение и находить дорогу. Благодаря зрению оно может увидеть еду, друга или опасность ещё издалека.
</a:t>
            </a:r>
            <a:endParaRPr lang="en-US" sz="1177" dirty="0"/>
          </a:p>
        </p:txBody>
      </p:sp>
      <p:sp>
        <p:nvSpPr>
          <p:cNvPr id="10" name="Text 3"/>
          <p:cNvSpPr txBox="1"/>
          <p:nvPr/>
        </p:nvSpPr>
        <p:spPr>
          <a:xfrm>
            <a:off x="2388233" y="228002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Уши слышат вовремя
</a:t>
            </a:r>
            <a:pPr algn="l" indent="0" marL="0">
              <a:lnSpc>
                <a:spcPct val="115000"/>
              </a:lnSpc>
              <a:buNone/>
            </a:pPr>
            <a:r>
              <a:rPr lang="en-US" sz="34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Уши улавливают звуки, даже очень тихие. Сова слышит, что происходит ночью, а кролик благодаря длинным ушам раньше замечает шорохи и успевает спрятаться.
</a:t>
            </a:r>
            <a:endParaRPr lang="en-US" sz="1177" dirty="0"/>
          </a:p>
        </p:txBody>
      </p:sp>
      <p:sp>
        <p:nvSpPr>
          <p:cNvPr id="11" name="Text 4"/>
          <p:cNvSpPr txBox="1"/>
          <p:nvPr/>
        </p:nvSpPr>
        <p:spPr>
          <a:xfrm>
            <a:off x="4596465" y="228002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 различает запахи
</a:t>
            </a:r>
            <a:pPr algn="l" indent="0" marL="0">
              <a:lnSpc>
                <a:spcPct val="115000"/>
              </a:lnSpc>
              <a:buNone/>
            </a:pPr>
            <a:r>
              <a:rPr lang="en-US" sz="35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 помогает чувствовать запахи еды, следов и других животных. У собаки особенно чуткий нос, поэтому она может находить то, что человеку и не заметно.
</a:t>
            </a:r>
            <a:endParaRPr lang="en-US" sz="1186" dirty="0"/>
          </a:p>
        </p:txBody>
      </p:sp>
      <p:sp>
        <p:nvSpPr>
          <p:cNvPr id="12" name="Text 5"/>
          <p:cNvSpPr txBox="1"/>
          <p:nvPr/>
        </p:nvSpPr>
        <p:spPr>
          <a:xfrm>
            <a:off x="6804696" y="228002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чувствует прикосновения
</a:t>
            </a:r>
            <a:pPr algn="l" indent="0" marL="0">
              <a:lnSpc>
                <a:spcPct val="115000"/>
              </a:lnSpc>
              <a:buNone/>
            </a:pPr>
            <a:r>
              <a:rPr lang="en-US" sz="34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замечает тепло, холод и прикосновения. Это важно для безопасности: животное понимает, где слишком горячо, где холодно и когда рядом что-то мешает или пугает.
</a:t>
            </a:r>
            <a:endParaRPr lang="en-US" sz="117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животных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957098"/>
            <a:ext cx="1690200" cy="1285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Ходьба и бег
</a:t>
            </a:r>
            <a:pPr algn="l" indent="0" marL="0">
              <a:lnSpc>
                <a:spcPct val="115000"/>
              </a:lnSpc>
              <a:buNone/>
            </a:pPr>
            <a:r>
              <a:rPr lang="en-US" sz="1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животные ходят и бегают, чтобы искать пищу или спасаться от опасности. У кого-то быстрые ноги, у кого-то короткие, но почти все умеют двигаться уверенно.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953482" y="1957674"/>
            <a:ext cx="1690200" cy="1285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Прыжки
</a:t>
            </a:r>
            <a:pPr algn="l" indent="0" marL="0">
              <a:lnSpc>
                <a:spcPct val="115000"/>
              </a:lnSpc>
              <a:buNone/>
            </a:pPr>
            <a:r>
              <a:rPr lang="en-US" sz="1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Прыжки помогают быстро менять место и преодолевать препятствия. Кенгуру прыгает далеко и высоко, а заяц может так ловко ускользнуть, что хищник только моргнёт.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726970" y="1957097"/>
            <a:ext cx="1690200" cy="1285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Ползание
</a:t>
            </a:r>
            <a:pPr algn="l" indent="0" marL="0">
              <a:lnSpc>
                <a:spcPct val="115000"/>
              </a:lnSpc>
              <a:buNone/>
            </a:pPr>
            <a:r>
              <a:rPr lang="en-US" sz="1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животные передвигаются ползком. Змея скользит по земле без лап, зато очень ловко, а это помогает ей незаметно добираться до нужного места.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500452" y="1957097"/>
            <a:ext cx="1690200" cy="1285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Плавание
</a:t>
            </a:r>
            <a:pPr algn="l" indent="0" marL="0">
              <a:lnSpc>
                <a:spcPct val="115000"/>
              </a:lnSpc>
              <a:buNone/>
            </a:pPr>
            <a:r>
              <a:rPr lang="en-US" sz="1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воде животным нужны особые движения. Дельфин плавает быстро и легко, а рыба помогает себе плавниками и хвостом, будто это маленькие весла.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7273940" y="1957097"/>
            <a:ext cx="1690200" cy="1285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Полёт
</a:t>
            </a:r>
            <a:pPr algn="l" indent="0" marL="0">
              <a:lnSpc>
                <a:spcPct val="115000"/>
              </a:lnSpc>
              <a:buNone/>
            </a:pPr>
            <a:r>
              <a:rPr lang="en-US" sz="1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насекомые умеют летать, чтобы искать еду и спасаться. Стрекоза мчится почти как крошечный самолётик, а крылья помогают ей быть очень проворной.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Кошка у тёплого окна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кошка тихо проходит по комнате и внимательно смотрит по сторонам. Она живёт рядом с людьми, любит ласку и помогает ловить мышей. Если ей спокойно и сытно, она чувствует себя настоящей хозяйкой дома.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 у крыльца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 встречает человека радостным вилянием хвоста и внимательно охраняет двор. Ей нужны забота, прогулки и еда, а ещё доброе отношение. Рядом с людьми она становится верным другом и помощником.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Курица и двор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курица ищет зёрнышки, важно шагает и заботливо прячет цыплят. Люди кормят её и ухаживают за птицей, а она даёт яйца. Так рядом с человеком живёт маленький и полезный помощник.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человека рядом с домом
</a:t>
            </a:r>
            <a:endParaRPr lang="en-US" sz="22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Живут самостоятельно в природе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65600" y="1120225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Сами ищут пищу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Диким животным никто не приносит обед в миске. Они сами находят еду в лесу, поле или у воды, а иногда долго выслеживают добычу, как настоящие следопыты.
</a:t>
            </a:r>
            <a:endParaRPr lang="en-US" sz="1182" dirty="0"/>
          </a:p>
        </p:txBody>
      </p:sp>
      <p:sp>
        <p:nvSpPr>
          <p:cNvPr id="10" name="Text 3"/>
          <p:cNvSpPr txBox="1"/>
          <p:nvPr/>
        </p:nvSpPr>
        <p:spPr>
          <a:xfrm>
            <a:off x="465600" y="2022052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Строят укрытия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пережить непогоду и спрятаться от врагов, животные делают норы, гнёзда, логова и другие укрытия. Такое жилище помогает им чувствовать себя в безопасности.
</a:t>
            </a:r>
            <a:endParaRPr lang="en-US" sz="1182" dirty="0"/>
          </a:p>
        </p:txBody>
      </p:sp>
      <p:sp>
        <p:nvSpPr>
          <p:cNvPr id="11" name="Text 4"/>
          <p:cNvSpPr txBox="1"/>
          <p:nvPr/>
        </p:nvSpPr>
        <p:spPr>
          <a:xfrm>
            <a:off x="465600" y="2923878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Запасаются и готовятся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животные заранее думают о будущем. Белка собирает орехи, а медведь готовится к зиме, чтобы пережить холодное время и не остаться без сил.
</a:t>
            </a:r>
            <a:endParaRPr lang="en-US" sz="1182" dirty="0"/>
          </a:p>
        </p:txBody>
      </p:sp>
      <p:sp>
        <p:nvSpPr>
          <p:cNvPr id="12" name="Text 5"/>
          <p:cNvSpPr txBox="1"/>
          <p:nvPr/>
        </p:nvSpPr>
        <p:spPr>
          <a:xfrm>
            <a:off x="465600" y="3825685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Живут в своей среде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Диким животным нужны лес, поле, вода или другое подходящее место. Им не нужен поводок, но им очень важна природа, где можно жить свободно и осторожно.
</a:t>
            </a:r>
            <a:endParaRPr lang="en-US" sz="118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роста и изменений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79963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на свет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животное рождается маленьким и очень уязвимым. Ему нужны тепло, защита и забота взрослых, чтобы начать свою жизнь спокойно и безопасно.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161705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обучение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детёныш растёт, крепнет и учится двигаться, искать пищу и избегать опасности. Это время похоже на длинный урок жизни, только без звонка на перемену.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43447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Взрослая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животное становится взрослым, оно может заботиться о потомстве и продолжать свой род. Так жизнь идёт дальше, а каждый этап оказывается важным.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жизни животного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жизни животного: от рождения до старости.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животные заботятся о потомстве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79995" y="1037550"/>
            <a:ext cx="4543355" cy="75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Птенцы и корм
</a:t>
            </a:r>
            <a:pPr algn="l" indent="0" marL="0">
              <a:lnSpc>
                <a:spcPct val="115000"/>
              </a:lnSpc>
              <a:buNone/>
            </a:pPr>
            <a:r>
              <a:rPr lang="en-US" sz="69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Птенцы и детёныши не умеют сразу находить еду сами. Поэтому взрослые птицы, кошки и другие животные приносят корм, согревают малышей и не оставляют их без защиты.
</a:t>
            </a:r>
            <a:endParaRPr lang="en-US" sz="1188" dirty="0"/>
          </a:p>
        </p:txBody>
      </p:sp>
      <p:sp>
        <p:nvSpPr>
          <p:cNvPr id="12" name="Text 3"/>
          <p:cNvSpPr txBox="1"/>
          <p:nvPr/>
        </p:nvSpPr>
        <p:spPr>
          <a:xfrm>
            <a:off x="179995" y="1886391"/>
            <a:ext cx="4543355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выживания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животные показывают детёнышам, где прятаться, как двигаться и от чего держаться подальше. Такие уроки помогают малышам быстрее стать осторожными и самостоятельными.
</a:t>
            </a:r>
            <a:endParaRPr lang="en-US" sz="1155" dirty="0"/>
          </a:p>
        </p:txBody>
      </p:sp>
      <p:sp>
        <p:nvSpPr>
          <p:cNvPr id="13" name="Text 4"/>
          <p:cNvSpPr txBox="1"/>
          <p:nvPr/>
        </p:nvSpPr>
        <p:spPr>
          <a:xfrm>
            <a:off x="179995" y="2714312"/>
            <a:ext cx="4543355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и безопасность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Маленьким животным нужно тепло, тишина и спокойное место для отдыха. Мать или отец охраняют их от холода и опасности, чтобы сил хватило на рост и игры.
</a:t>
            </a:r>
            <a:endParaRPr lang="en-US" sz="1155" dirty="0"/>
          </a:p>
        </p:txBody>
      </p:sp>
      <p:sp>
        <p:nvSpPr>
          <p:cNvPr id="14" name="Text 5"/>
          <p:cNvSpPr txBox="1"/>
          <p:nvPr/>
        </p:nvSpPr>
        <p:spPr>
          <a:xfrm>
            <a:off x="179995" y="3542244"/>
            <a:ext cx="4543355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помогает жить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есть забота, детёныши выживают чаще и крепнут лучше. Поэтому у многих животных семья — это настоящая команда, где каждый помогает самым маленьким.
</a:t>
            </a:r>
            <a:endParaRPr lang="en-US" sz="115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19562" y="95348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599" y="2252692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599" y="3551885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132135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заяц на снегу
</a:t>
            </a:r>
            <a:pPr algn="l" indent="0" marL="0">
              <a:lnSpc>
                <a:spcPct val="115000"/>
              </a:lnSpc>
              <a:buNone/>
            </a:pPr>
            <a:r>
              <a:rPr lang="en-US" sz="6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белый заяц меняет цвет шерсти на более светлый. На снежном фоне его труднее заметить, и это помогает убежать от хищника. Такая «зимняя маскировка» работает почти как плащ-невидимка.
</a:t>
            </a:r>
            <a:endParaRPr lang="en-US" sz="1043" dirty="0"/>
          </a:p>
        </p:txBody>
      </p:sp>
      <p:sp>
        <p:nvSpPr>
          <p:cNvPr id="8" name="Text 1"/>
          <p:cNvSpPr txBox="1"/>
          <p:nvPr/>
        </p:nvSpPr>
        <p:spPr>
          <a:xfrm>
            <a:off x="180050" y="2431363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 и жаркая пустыня
</a:t>
            </a:r>
            <a:pPr algn="l" indent="0" marL="0">
              <a:lnSpc>
                <a:spcPct val="115000"/>
              </a:lnSpc>
              <a:buNone/>
            </a:pPr>
            <a:r>
              <a:rPr lang="en-US" sz="6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 хорошо переносит жару и долгие переходы без воды. Его тело помогает экономить силы, а запас жира поддерживает его в трудных условиях. Поэтому пустыня для него не страшный враг, а дом.
</a:t>
            </a:r>
            <a:endParaRPr lang="en-US" sz="1043" dirty="0"/>
          </a:p>
        </p:txBody>
      </p:sp>
      <p:sp>
        <p:nvSpPr>
          <p:cNvPr id="9" name="Text 2"/>
          <p:cNvSpPr txBox="1"/>
          <p:nvPr/>
        </p:nvSpPr>
        <p:spPr>
          <a:xfrm>
            <a:off x="180050" y="3730556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Утка в воде
</a:t>
            </a:r>
            <a:pPr algn="l" indent="0" marL="0">
              <a:lnSpc>
                <a:spcPct val="115000"/>
              </a:lnSpc>
              <a:buNone/>
            </a:pPr>
            <a:r>
              <a:rPr lang="en-US" sz="6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утки лапы с перепонками, и это очень удобно для плавания. Перепонки помогают отталкиваться от воды, словно маленькие вёсла. Поэтому утка легко держится на поверхности и уверенно плывёт по пруду.
</a:t>
            </a:r>
            <a:endParaRPr lang="en-US" sz="1043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75075"/>
            <a:ext cx="8127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животные приспосабливаются к среде
</a:t>
            </a:r>
            <a:endParaRPr lang="en-US" sz="22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840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времена года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5250" y="1607775"/>
            <a:ext cx="26649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pPr algn="l" indent="0" marL="0">
              <a:lnSpc>
                <a:spcPct val="115000"/>
              </a:lnSpc>
              <a:buNone/>
            </a:pPr>
            <a:r>
              <a:rPr lang="en-US" sz="66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животные спят, реже двигаются или прячутся в укрытия. Медведь впадает в зимний сон, ёж устраивается в тёплом месте, а белка заранее делает запасы.
</a:t>
            </a:r>
            <a:endParaRPr lang="en-US" sz="1138" dirty="0"/>
          </a:p>
        </p:txBody>
      </p:sp>
      <p:sp>
        <p:nvSpPr>
          <p:cNvPr id="11" name="Text 3"/>
          <p:cNvSpPr txBox="1"/>
          <p:nvPr/>
        </p:nvSpPr>
        <p:spPr>
          <a:xfrm>
            <a:off x="3079650" y="2956425"/>
            <a:ext cx="2799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pPr algn="l" indent="0" marL="0">
              <a:lnSpc>
                <a:spcPct val="115000"/>
              </a:lnSpc>
              <a:buNone/>
            </a:pPr>
            <a:r>
              <a:rPr lang="en-US" sz="6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светит сильнее, и животные становятся очень активными. Они строят гнёзда, ищут пищу и готовятся к появлению детёнышей. В природе всё словно просыпается.
</a:t>
            </a:r>
            <a:endParaRPr lang="en-US" sz="1119" dirty="0"/>
          </a:p>
        </p:txBody>
      </p:sp>
      <p:sp>
        <p:nvSpPr>
          <p:cNvPr id="12" name="Text 4"/>
          <p:cNvSpPr txBox="1"/>
          <p:nvPr/>
        </p:nvSpPr>
        <p:spPr>
          <a:xfrm>
            <a:off x="6159300" y="1607775"/>
            <a:ext cx="2799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и осень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малыши растут и учатся жить самостоятельно, а осенью многие животные запасают пищу и готовятся к холодам. У природы снова меняется ритм.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050" y="1302370"/>
            <a:ext cx="215700" cy="1725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11525" y="1277800"/>
            <a:ext cx="166275" cy="221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0050" y="2930725"/>
            <a:ext cx="215700" cy="215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97669" y="2927725"/>
            <a:ext cx="193987" cy="2217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43588" y="1302370"/>
            <a:ext cx="215700" cy="17256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дают животные человеку
</a:t>
            </a:r>
            <a:endParaRPr lang="en-US" sz="2412" dirty="0"/>
          </a:p>
        </p:txBody>
      </p:sp>
      <p:sp>
        <p:nvSpPr>
          <p:cNvPr id="1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6" name="Text 2"/>
          <p:cNvSpPr txBox="1"/>
          <p:nvPr/>
        </p:nvSpPr>
        <p:spPr>
          <a:xfrm>
            <a:off x="567325" y="1277800"/>
            <a:ext cx="23775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Молоко и продукты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Корова даёт молоко, из которого получают полезные продукты. Это важная пища для людей, особенно для детей, когда нужно расти и набираться сил.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3524099" y="1277800"/>
            <a:ext cx="23775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Яйца и пища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Куры несут яйца, а ещё многие домашние животные помогают людям получать вкусную и питательную еду. Без них стол был бы гораздо беднее.
</a:t>
            </a:r>
            <a:endParaRPr lang="en-US" sz="1200" dirty="0"/>
          </a:p>
        </p:txBody>
      </p:sp>
      <p:sp>
        <p:nvSpPr>
          <p:cNvPr id="18" name="Text 4"/>
          <p:cNvSpPr txBox="1"/>
          <p:nvPr/>
        </p:nvSpPr>
        <p:spPr>
          <a:xfrm>
            <a:off x="567325" y="2927725"/>
            <a:ext cx="23775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и урожай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переносят пыльцу с цветка на цветок. Благодаря этому появляются фрукты, ягоды и овощи. Маленькая пчела трудится очень важным делом.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3524099" y="2927725"/>
            <a:ext cx="23775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Шерсть и тепло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Овцы и другие животные дают шерсть, из которой делают тёплые вещи. Она согревает людей зимой и напоминает, что животные приносят не только пользу, но и уют.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6480874" y="1277800"/>
            <a:ext cx="23775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 работе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Лошади, собаки и другие животные помогают человеку охранять дом, перевозить грузы и выполнять разные дела. Они часто становятся настоящими помощниками.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" y="0"/>
            <a:ext cx="354620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44500" y="180000"/>
            <a:ext cx="52194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должен обращаться с животными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3744500" y="1263121"/>
            <a:ext cx="42165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 и вода
</a:t>
            </a:r>
            <a:pPr algn="l" indent="0" marL="0">
              <a:lnSpc>
                <a:spcPct val="115000"/>
              </a:lnSpc>
              <a:buNone/>
            </a:pPr>
            <a:r>
              <a:rPr lang="en-US" sz="2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Животным нужны чистая вода, подходящая еда и регулярный уход. Если питомец живёт рядом с человеком, о нём нельзя забывать даже в самый занятой день.
</a:t>
            </a:r>
            <a:endParaRPr lang="en-US" sz="1083" dirty="0"/>
          </a:p>
        </p:txBody>
      </p:sp>
      <p:sp>
        <p:nvSpPr>
          <p:cNvPr id="13" name="Text 3"/>
          <p:cNvSpPr txBox="1"/>
          <p:nvPr/>
        </p:nvSpPr>
        <p:spPr>
          <a:xfrm>
            <a:off x="3744513" y="1975278"/>
            <a:ext cx="42165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Спокойствие и тишина
</a:t>
            </a:r>
            <a:pPr algn="l" indent="0" marL="0">
              <a:lnSpc>
                <a:spcPct val="115000"/>
              </a:lnSpc>
              <a:buNone/>
            </a:pPr>
            <a:r>
              <a:rPr lang="en-US" sz="2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животными лучше не кричать и не шуметь. Они пугаются громких звуков, а испуг может помешать им есть, отдыхать или чувствовать себя в безопасности.
</a:t>
            </a:r>
            <a:endParaRPr lang="en-US" sz="1083" dirty="0"/>
          </a:p>
        </p:txBody>
      </p:sp>
      <p:sp>
        <p:nvSpPr>
          <p:cNvPr id="14" name="Text 4"/>
          <p:cNvSpPr txBox="1"/>
          <p:nvPr/>
        </p:nvSpPr>
        <p:spPr>
          <a:xfrm>
            <a:off x="3744513" y="2687437"/>
            <a:ext cx="42165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Никакой грубости
</a:t>
            </a:r>
            <a:pPr algn="l" indent="0" marL="0">
              <a:lnSpc>
                <a:spcPct val="115000"/>
              </a:lnSpc>
              <a:buNone/>
            </a:pPr>
            <a:r>
              <a:rPr lang="en-US" sz="2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дразнить животных, тянуть их за хвост, бросать в них предметы или хватать без разрешения. Доброе обращение делает общение безопасным и приятным.
</a:t>
            </a:r>
            <a:endParaRPr lang="en-US" sz="1083" dirty="0"/>
          </a:p>
        </p:txBody>
      </p:sp>
      <p:sp>
        <p:nvSpPr>
          <p:cNvPr id="15" name="Text 5"/>
          <p:cNvSpPr txBox="1"/>
          <p:nvPr/>
        </p:nvSpPr>
        <p:spPr>
          <a:xfrm>
            <a:off x="3744513" y="3399606"/>
            <a:ext cx="42165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вокруг
</a:t>
            </a:r>
            <a:pPr algn="l" indent="0" marL="0">
              <a:lnSpc>
                <a:spcPct val="115000"/>
              </a:lnSpc>
              <a:buNone/>
            </a:pPr>
            <a:r>
              <a:rPr lang="en-US" sz="2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убирать за питомцем, мыть миски и следить, чтобы место для жизни было чистым. Тогда животное остаётся здоровым и чувствует себя лучше.
</a:t>
            </a:r>
            <a:endParaRPr lang="en-US" sz="1083" dirty="0"/>
          </a:p>
        </p:txBody>
      </p:sp>
      <p:sp>
        <p:nvSpPr>
          <p:cNvPr id="16" name="Text 6"/>
          <p:cNvSpPr txBox="1"/>
          <p:nvPr/>
        </p:nvSpPr>
        <p:spPr>
          <a:xfrm>
            <a:off x="3744513" y="4111787"/>
            <a:ext cx="42165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2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животном — это не только игры, но и ответственность. Когда человек помогает регулярно, питомец доверяет ему и живёт спокойно.
</a:t>
            </a:r>
            <a:endParaRPr lang="en-US" sz="110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виды становятся редкими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280026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Изменение дома
</a:t>
            </a:r>
            <a:pPr algn="l" indent="0" marL="0">
              <a:lnSpc>
                <a:spcPct val="115000"/>
              </a:lnSpc>
              <a:buNone/>
            </a:pPr>
            <a:r>
              <a:rPr lang="en-US" sz="34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вырубают леса, осушают болота или загрязняют воду, животные теряют привычное место жизни. Им становится труднее находить пищу, укрытие и безопасные пути.
</a:t>
            </a:r>
            <a:endParaRPr lang="en-US" sz="1177" dirty="0"/>
          </a:p>
        </p:txBody>
      </p:sp>
      <p:sp>
        <p:nvSpPr>
          <p:cNvPr id="10" name="Text 3"/>
          <p:cNvSpPr txBox="1"/>
          <p:nvPr/>
        </p:nvSpPr>
        <p:spPr>
          <a:xfrm>
            <a:off x="2388233" y="228002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Опасность от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34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Охота и беспокойство со стороны людей могут сильно уменьшить число животных. Некоторым видам нужно много времени, чтобы восстановиться, если их стало мало.
</a:t>
            </a:r>
            <a:endParaRPr lang="en-US" sz="1177" dirty="0"/>
          </a:p>
        </p:txBody>
      </p:sp>
      <p:sp>
        <p:nvSpPr>
          <p:cNvPr id="11" name="Text 4"/>
          <p:cNvSpPr txBox="1"/>
          <p:nvPr/>
        </p:nvSpPr>
        <p:spPr>
          <a:xfrm>
            <a:off x="4596465" y="228002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Трудные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34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Пожары, нехватка корма и холодные зимы особенно тяжело переносятся редкими животными. Если среда меняется слишком быстро, им сложно приспособиться.
</a:t>
            </a:r>
            <a:endParaRPr lang="en-US" sz="1177" dirty="0"/>
          </a:p>
        </p:txBody>
      </p:sp>
      <p:sp>
        <p:nvSpPr>
          <p:cNvPr id="12" name="Text 5"/>
          <p:cNvSpPr txBox="1"/>
          <p:nvPr/>
        </p:nvSpPr>
        <p:spPr>
          <a:xfrm>
            <a:off x="6804696" y="228002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Нужна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34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Тигр, снежный барс, морж, дрофа и другие виды нуждаются в бережном отношении. Без защиты они могут исчезнуть, а вместе с ними исчезнет часть природы.
</a:t>
            </a:r>
            <a:endParaRPr lang="en-US" sz="117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сохранить животных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правила бережного отношения к природе.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15975"/>
            <a:ext cx="257400" cy="25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1300" y="1512375"/>
            <a:ext cx="198450" cy="264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06225" y="1512375"/>
            <a:ext cx="231525" cy="264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34238" y="1512375"/>
            <a:ext cx="198450" cy="2646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животных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сердца осьминога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осьминога три сердца, и это звучит почти как суперсила. Благодаря необычному строению тела он отлично живёт в море и умеет удивлять учёных.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291475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Длинная шея жирафа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Жираф легко достаёт листья с высоких деревьев благодаря очень длинной шее. Она помогает ему находить пищу там, куда другим животным не дотянуться.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402937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Танец пчёл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умеют «танцевать», чтобы сообщить друг другу, где есть цветы. Так маленькие труженицы делятся важной информацией без слов.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514412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и ночное зрение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животные видят в темноте, другие слышат лучше человека или чувствуют запах издалека. Их органы чувств помогают им жить и находить дорогу даже в трудных условиях.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— наши соседи по планете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живут рядом с нами, хотя у каждого свой дом, привычки и умения. Если относиться к ним бережно, природа остаётся живой, красивой и дружелюбной для всех.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2026-05-25T21:15:25Z</dcterms:created>
  <dcterms:modified xsi:type="dcterms:W3CDTF">2026-05-25T21:15:25Z</dcterms:modified>
</cp:coreProperties>
</file>