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черви: разнообразие, строение, значение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кольчатых червей включает более 18 000 видов, обитающих в воде и почве.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появились около 500 миллионов лет назад. Их изучение помогает понять эволюцию животных и адаптации к разным средам. Аннелиды — важный объект для биологических исследований и медицинских применений.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Давняя история и значение аннелидов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тела кольчатого червя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кольчатого червя разделено на множество колец-сегментов, что обеспечивает гибкость и движение. Каждый сегмент повторяет основные органы, создавая структурированную систему.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Сегментированное тело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кутикула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тела покрывает тонкая кутикула, которая защищает от высыхания и вредных воздействий окружающей среды, сохраняя оптимальные внутренние условия.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6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Щетинки для передвижения
</a:t>
            </a:r>
            <a:endParaRPr lang="en-US" sz="1561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сегменте расположены мелкие щетинки — они помогают червю цепляться за субстрат и облегчать движение в почве или воде.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черви живут в основном в морской среде и имеют развитые щетинки и параподии для передвижения.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классы кольчатых червей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Малощетинковые обитают в почве и пресной воде, обладают меньшим количеством щетинок и играют важную роль в структуре почв.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Пиявки не имеют щетинок и оснащены присосками, существуют как паразиты и хищники, включая медицинские виды.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черви: особенности и место обитания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многощетинковых живут в солёных водах, используя параподии — специальные выросты — для активного передвижения по дну и в толще воды.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в морях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Красочные представители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представитель — нереида, с многочисленными щетинками и яркой окраской, что помогает им выживать и ориентироваться в морской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Малощетинковые черви: дождевой червь и его экологическая роль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Малощетинковые черви широко распространены в почве и пресноводных местах, формируя ходы и улучшая аэрацию и структуру почвы.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в почве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Дождевой червь — «инженер почвы»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Дождевой червь (Lumbricus terrestris) перерабатывает органику, способствует плодородию почв и повышает её водопроницаемость, что благотворно влияет на рост растений.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Пиявки: строение и жизненные особенности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Пиявки лишены щетинок, но имеют две присоски, которые помогают им закрепляться на хозяине или субстрате, обеспечивая эффективное питание или движение.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щетинок и присоски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природе и медицине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пиявки — кровососы, влияющие на популяции рыб и других животных. Медицинская пиявка используется для лечения сосудистых заболеваний и рассасывания сгустков.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замкнутая, сердце представлено пульсирующими сосудами, обеспечивающими циркуляцию крови по всему телу.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кольчатых червей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Пищеварительный тракт сквозной: пища проходит через рот и выходит анальным отверстием, позволяя эффективное переваривание.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включает брюшную цепочку с ганглиями в каждом сегменте, обеспечивающую координацию движений.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 состоит из метанефридиев, отвечающих за удаление продуктов обмена и поддержание внутренней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Кожное дыхание у почвенных и пресноводных аннелид обеспечивает газообмен без специализированных органов.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среде обитания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многощетинковые имеют жаберные выросты для дыхания в водной среде.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Сегментированность и щетинки позволяют восстанавливать утраченные части и надежно закрепляться в субстрате.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кольчатого червя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стадий развития у разных классов кольчатых червей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14361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6675" y="3300975"/>
            <a:ext cx="155513" cy="226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функции в цепях питания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Питаются растительным опадом, способствуя разложению органической массы и улучшая плодородие почвы благодаря активной переработке растительных остатков.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217925" y="1433975"/>
            <a:ext cx="35589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черви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680325" y="19943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Обладают разнообразными способами питания: фильтруют воду, охотятся на мелких организмов и питаются детритом, занимает разные экологические ниши.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70166" y="3236625"/>
            <a:ext cx="79065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Пиявки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32475" y="3773875"/>
            <a:ext cx="84441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Питаются кровью или являются хищниками, регулируя численность пресноводных рыб и других организмов, поддерживая баланс водных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преимущественно морские, что объясняет их численное превосходство над другими классами. Малощетинковые и пиявки занимают пресноводные и почвенные среды.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справочники,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5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морских видов среди кольчатых червей подтверждает большое разнообразие адаптаций к морской среде в типе Annelida.
</a:t>
            </a:r>
            <a:endParaRPr lang="en-US" sz="1252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по классам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активно перемешивают почву, улучшая её структуру и аэрацию, что способствует росту растений и поддерживает здоровье экосистем.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экскременты являются естественным удобрением, обогащая почву важными питательными веществами и увеличивая водопроницаемость субстрата.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дождевых червей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человека и применения в быту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сельском хозяйстве дождевые черви способствуют формированию плодородного слоя почвы, повышая её качество и урожайность сельскохозяйственных культур.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урожайности с помощью дождевых червей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биогумуса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участвуют в создании биогумуса — экологически чистого удобрения, которое улучшает структуру почвы и снижает необходимость использования химикатов.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пиявок в медицине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пиявки применяются для гирудотерапии — процедуры, снижающей воспаление и рассасывающей кровяные сгустки, что помогает при многих заболеваниях.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Дождевой червь широко распространён в умеренных широтах Европы, Азии и Северной Америки, достигает длины до 35 см, обитает в рыхлых почвах и способствует их плодородию.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Нереида — морской многощетинковый червь с яркой окраской длиной до 40 см, распространён в прибрежных зонах морей, активно двигается с помощью параподий.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пиявка встречается в пресноводных водоёмах Европы и стран СНГ, её разводят на биофабриках для лечебных целей.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из этих видов адаптирован к своей среде: дождевой червь — к почвенному обитанию, нереида — к морской среде, пиявка — к пресноводным экосистемам.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 распространение наиболее известных видов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775486"/>
            <a:ext cx="4365000" cy="1659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7 класс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Классы кольчатых червей отличаются средой обитания, способами передвижения, питанием и размножением, что обеспечивает их широкое распространение.
</a:t>
            </a:r>
            <a:endParaRPr lang="en-US" sz="1089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адаптаций в строении и образе жизни способствует успешной колонизации различных биотопов.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классов аннелидов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факты о кольчатых червях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черви достигают длины около 3 метров, что делает их одними из крупнейших представителей аннелидов, обитающих в почвах Австралии.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Гигантские австралийские дождевые черви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Пиявка с увеличением массы в 8 раз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насыщении кровью медицинская пиявка способна увеличить свой вес почти в восемь раз, что впечатляет с точки зрения физиологии и выживания.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Биолюминесценция у морских многощетинковых
</a:t>
            </a:r>
            <a:endParaRPr lang="en-US" sz="1375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способны светиться в темноте, отпугивая хищников и привлекая добычу с помощью светящихся органов.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почвы химическими веществами снижает численность кольчатых червей и ухудшает качество почвы, уменьшая её плодородие.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использование пестицидов и удобрений нарушает естественные экосистемы, угнетая популяции червей и связанных с ними организмов.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болот и чрезмерная обработка почв ведут к исчезновению мест обитания кольчатых червей, что влияет на биоразнообразие.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для популяций кольчатых червей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органического земледелия и отказ от химических веществ помогает восстановить здоровую почвенную среду для кольчатых червей.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в школах и контроль антропогенного воздействия способствуют сохранению биоразнообразия и поддержке экосистем.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 сохранению и восстановлению аннелидов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черви: ключ к здоровью экосистем и благополучию человека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поддерживают плодородие почв, участвуют в пищевых цепях и имеют практическое значение в медицине и сельском хозяйстве, что подчёркивает их экологическую важность.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2026-05-07T15:35:27Z</dcterms:created>
  <dcterms:modified xsi:type="dcterms:W3CDTF">2026-05-07T15:35:27Z</dcterms:modified>
</cp:coreProperties>
</file>