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Османской империи: причины и влияние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причины и последствия кризиса Османской империи в XVIII–XX веках.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2442450" y="4422325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557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великой империи и её вызовы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была мощной силой с XV по XIX век, распространившись на Балканы, Малую Азию и Северную Африку. К XVIII веку начались серьёзные кризисы — политические, экономические и социальные, которые повлияли на её дальнейшую судьбу.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причины кризиса империи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Устаревшая бюрократическая система не справлялась с управлением большими территориями, что приводило к коррупции и снижению эффективности госуправления.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власть теряла влияние, провинциальные феодалы и военачальники усиливались, что подрывало единство империи и ослабляло султана.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организация отставала от европейских стандартов — устаревшее вооружение и слабое командование приводили к неудачам на фронтах.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открытия морских путей из Европы в Индию доходы от сухопутных торговых маршрутов значительно снизились, что ухудшило экономику империи.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покрытия военных и государственных расходов введены тяжёлые налоги, которые вызвали недовольство и экономические трудности населения.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Неурожаи и снижение эффективности сельского хозяйства привели к росту голода и массовой безработицы среди жителей империи.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 и экономическая нестабильность усиливали социальное напряжение, ослабляя власть султана и провоцируя внутренние конфликты.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упадок и внешние вызовы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Греции после восстания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греков в 1821–1829 гг. привело к созданию независимого греческого государства, что стало серьёзным ударом по территориальной целостности империи.
</a:t>
            </a:r>
            <a:endParaRPr lang="en-US" sz="909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территории и престиж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ключевых провинций ослабила военную мощь Османской империи и снизила её международный престиж на протяжении XVIII-XIX веков.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Венгрии и Сербии после австро-турецких войн
</a:t>
            </a:r>
            <a:pPr algn="l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войн 1716–1718 гг. Османская империя уступила Венгрию и Сербию Австрии, что значительно сократило её влияние на Балканах.
</a:t>
            </a:r>
            <a:endParaRPr lang="en-US" sz="978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территориальные потери Османской империи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национализма и независимость провинций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810050"/>
            <a:ext cx="2207100" cy="11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1804 — Сербское восстание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борьбы сербов за независимость, направленное против ослабевшей османской власти на Балканах.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857950" y="1943900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1821 — Греческая война за независимость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восстание греков, приведшее к созданию отдельного государства после длительной борьбы.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99450" y="1784063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1876 — Болгарское восстание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Подъем национального сознания болгар, что ускорило процессы создания самостоятельного государства.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04100" y="3879625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независимых государств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Сербия, Греция и Болгария получают статус самостоятельных стран, значительно уменьшая влияние Османской империи на Балканах.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Многонациональный состав Османской империи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империи было неоднородным, с большим разнообразием этнических групп, что создавало внутренние сложности в управлении.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населения усиливало этнические противоречия и способствовало росту националистических движений.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демографические данные XIX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слабость и неспособность к реформам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армия использовала устаревшее оружие и имела недостаточные фортификационные сооружения по сравнению с европейскими армиями.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Поражения в войнах с Россией и Австрией подрывали боеспособность и престиж военной силы империи.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реформирования армии были медленными и встречали сопротивление консервативных чиновников и военных командиров.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Управленческая система Османской империи и её проблемы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власти и процесс принятия решений в империи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вопрос и международная борьба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«Восточный вопрос» — борьба европейских держав за влияние на ослабевшие территории Османской империи в XVIII–XIX веках.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участники — Россия, Австрия, Великобритания и Франция, стремившиеся контролировать важные регионы и торговые пути.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цели — контроль над Черноморскими проливами, Балканами и Средиземноморьем с политическими и военными интригами.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Многочисленные дипломатические конфликты и военные кампании влияли на внутренние дела и территориальное распределение империи.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798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Русско-турецкие войны: территория и политический итог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378050"/>
            <a:ext cx="1355400" cy="20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1768–1774: Война и Кючук-Кайнарджийский мир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Русско-турецкая война завершилась подписанием мира, который закрепил за Россией Крым и расширил её влияние на Черноморские проливы.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677975" y="2378050"/>
            <a:ext cx="1355400" cy="20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1783: Аннексия Крыма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официально присоединила Крым, что стало значительной территориальной утратой для Османской империи и изменило баланс сил в регионе.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53012" y="2378050"/>
            <a:ext cx="1355400" cy="20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1877–1878: Русско-турецкая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привели к дальнейшему ослаблению империи, с потерей части Кавказа и ярким ростом национальных движений на Балканах.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228025" y="2378050"/>
            <a:ext cx="1355400" cy="20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Берлинский конгресс 1878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собрание пересмотрело территориальные уступки, но Османская империя продолжала терять влияние и контроль над своими провинциями.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контроля над провинциями и периферией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экспедиции Наполеона и восстания Мехмеда Али Османская империя утратила контроль над Египтом, что ослабило её влияние в Северной Африке.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Сербское восстание 1804 и Греческая война за независимость 1821–1829 годов стали яркими проявлениями националистических движений, подрывавших власть в Балканском регионе.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власть истощалась из-за постоянных вызовов, сепаратизма и неспособности эффективно управлять окраинами, что приводило к росту нестабильности и разногласий.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затронули законодательство, с введением новых правил и улучшением правовых основ для всех жителей империи без исключения.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была частично реорганизована, внедрялись современные методы обучения и снабжения, однако изменения встречали сопротивление традиционалистов.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системе образования строились новые школы, стремясь распространить светское и современное знание среди населения.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реформы, сопротивление элит и глубокая коррупция снижали их эффективность и сдерживали прогресс в управлении и обществе.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Танзимата и их влияние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Абдул-Хамида II: попытки стабилизации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султан утвердил конституцию, но вскоре отменил её и установил личную власть, усилив политический контроль и цензуру.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мощной тайной полиции и поддержка религиозных организаций служили укреплению власти, но вызывали рост недовольства и оппозиционных настроений.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Жёсткий режим породил напряжённость в обществе и подготовил почву для революционных событий, повлиявших на дальнейшую судьбу империи.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300" y="1743470"/>
            <a:ext cx="2900400" cy="1883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200" y="1797478"/>
            <a:ext cx="2900400" cy="18297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597261" y="4094600"/>
            <a:ext cx="24993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1908 году Младотурецкая революция вернула действие конституции и положила начало новой эпохе с попытками модернизации власти и общества. Народные массы массово поддержали изменения, надеясь на справедливость.
</a:t>
            </a:r>
            <a:endParaRPr lang="en-US" sz="695" dirty="0"/>
          </a:p>
        </p:txBody>
      </p:sp>
      <p:sp>
        <p:nvSpPr>
          <p:cNvPr id="10" name="Text 2"/>
          <p:cNvSpPr txBox="1"/>
          <p:nvPr/>
        </p:nvSpPr>
        <p:spPr>
          <a:xfrm>
            <a:off x="1586425" y="3843050"/>
            <a:ext cx="25101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Конституции 1876 года
</a:t>
            </a:r>
            <a:endParaRPr lang="en-US" sz="992" dirty="0"/>
          </a:p>
        </p:txBody>
      </p:sp>
      <p:sp>
        <p:nvSpPr>
          <p:cNvPr id="11" name="Text 3"/>
          <p:cNvSpPr txBox="1"/>
          <p:nvPr/>
        </p:nvSpPr>
        <p:spPr>
          <a:xfrm>
            <a:off x="4984559" y="4094600"/>
            <a:ext cx="24885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реформы, обострились конфликты между различными народами империи, а многие реформы оказались неэффективными, что сохраняло нестабильность в политической жизни.
</a:t>
            </a:r>
            <a:endParaRPr lang="en-US" sz="835" dirty="0"/>
          </a:p>
        </p:txBody>
      </p:sp>
      <p:sp>
        <p:nvSpPr>
          <p:cNvPr id="12" name="Text 4"/>
          <p:cNvSpPr txBox="1"/>
          <p:nvPr/>
        </p:nvSpPr>
        <p:spPr>
          <a:xfrm>
            <a:off x="4973762" y="3843050"/>
            <a:ext cx="24993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этнических противоречий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40200" y="319550"/>
            <a:ext cx="8493000" cy="5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Младотурецкая революция и новые вызовы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Депортация армян
</a:t>
            </a:r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1915–1916 годах произошли массовые депортации и гибель армянского населения, что является одним из трагических эпизодов периода войны и оставило глубокий след в истории.
</a:t>
            </a:r>
            <a:endParaRPr lang="en-US" sz="990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и административный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вызвали сильный голод, разрушение экономики и полный крах системы управления, что ускорило распад империи и появление новых государственных образований.
</a:t>
            </a:r>
            <a:endParaRPr lang="en-US" sz="909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кампании и поражения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участвовала в войне на стороне Центральных держав, потерпела поражение под Галлиполи и на Восточном фронте, что существенно подорвало её военный потенциал.
</a:t>
            </a:r>
            <a:endParaRPr lang="en-US" sz="898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война: крах империи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существовала почти 600 лет, на протяжении которых формировались важнейшие политические и культурные процессы.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 официальные архивы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 лет
</a:t>
            </a:r>
            <a:pPr algn="ctr" indent="0" marL="0">
              <a:lnSpc>
                <a:spcPct val="100000"/>
              </a:lnSpc>
              <a:buNone/>
            </a:pPr>
            <a:r>
              <a:rPr lang="en-US" sz="1865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просуществовала почти шесть столетий, оставив значимый след в мировой истории до своего завершения в XX веке.
</a:t>
            </a:r>
            <a:endParaRPr lang="en-US" sz="401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300" y="1743470"/>
            <a:ext cx="2900400" cy="1883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200" y="1797478"/>
            <a:ext cx="2900400" cy="18297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597261" y="4094600"/>
            <a:ext cx="24993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Мечеть Сулеймание и дворец Топкапы — шедевры архитектуры, до сих пор привлекающие туристов и символизирующие богатство и могущество империи.
</a:t>
            </a:r>
            <a:endParaRPr lang="en-US" sz="869" dirty="0"/>
          </a:p>
        </p:txBody>
      </p:sp>
      <p:sp>
        <p:nvSpPr>
          <p:cNvPr id="10" name="Text 2"/>
          <p:cNvSpPr txBox="1"/>
          <p:nvPr/>
        </p:nvSpPr>
        <p:spPr>
          <a:xfrm>
            <a:off x="1586425" y="3843050"/>
            <a:ext cx="25101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памятники и их значение
</a:t>
            </a:r>
            <a:endParaRPr lang="en-US" sz="964" dirty="0"/>
          </a:p>
        </p:txBody>
      </p:sp>
      <p:sp>
        <p:nvSpPr>
          <p:cNvPr id="11" name="Text 3"/>
          <p:cNvSpPr txBox="1"/>
          <p:nvPr/>
        </p:nvSpPr>
        <p:spPr>
          <a:xfrm>
            <a:off x="4984559" y="4094600"/>
            <a:ext cx="24885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кухня, с блюдами как кебаб и пахлава, а также музыка и обычаи, оказали глубокое влияние на культуры Балкан, арабских стран и Северной Африки.
</a:t>
            </a:r>
            <a:endParaRPr lang="en-US" sz="869" dirty="0"/>
          </a:p>
        </p:txBody>
      </p:sp>
      <p:sp>
        <p:nvSpPr>
          <p:cNvPr id="12" name="Text 4"/>
          <p:cNvSpPr txBox="1"/>
          <p:nvPr/>
        </p:nvSpPr>
        <p:spPr>
          <a:xfrm>
            <a:off x="4973762" y="3843050"/>
            <a:ext cx="24993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кухни и традиции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40200" y="319550"/>
            <a:ext cx="8493000" cy="5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Османской империи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Отголоски кризиса для современного мира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империи привёл к образованию новых национальных государств с собственными политическими и культурными традициями.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Этнические конфликты на Балканах и в Леванте продолжают оставаться актуальными, вызывая международные напряжения и локальные столкновения.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национальных меньшинств и спорные территории, как остров Кипр, сохраняют остроту во взаимоотношениях между странами региона.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курдов и других народов без собственного государства остаётся одной из сложных проблем, уходящих корнями в эпоху османского кризиса.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 наследие Османской империи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империи выявил важность адаптации и реформ для сохранения государственности. Османское наследие продолжает влиять на культуру, политику и межэтнические отношения современного мира.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2026-05-10T23:57:18Z</dcterms:created>
  <dcterms:modified xsi:type="dcterms:W3CDTF">2026-05-10T23:57:18Z</dcterms:modified>
</cp:coreProperties>
</file>