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in Shops: роли сотрудников и слова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сотрудников магазина и простые фразы для покупателя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магазины помогают учить английский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магазина близка каждому: здесь легко запомнить слова о покупках, потренировать короткие диалоги и увидеть, как английский работает в реальной жизни — от вопроса о цене до благодарности на кассе.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профессии в магазине на английском
</a:t>
            </a:r>
            <a:endParaRPr lang="en-US" sz="2619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assistant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assistant помогает покупателю выбрать товар, подсказывает размер, цвет и цену. Этот сотрудник отвечает на вопросы и делает покупку понятной и удобной для клиента.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Cashier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Cashier работает на кассе, сканирует товары и принимает оплату. Его задача — быстро и точно назвать сумму, выдать чек и завершить покупку вежливо.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 организует работу магазина, распределяет задачи между сотрудниками и следит за порядком. Он помогает решать проблемы и контролирует, чтобы магазин работал без сбоев.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clerk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clerk принимает поставки, проверяет коробки и размещает товары на складе. Благодаря его работе нужные вещи вовремя появляются на полках магазина.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Cleaner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Cleaner поддерживает чистоту в торговом зале, у входа и в других зонах магазина. Это важная работа, потому что аккуратный магазин удобен и приятен для покупателей.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магазине: английское название, обязанности и место работы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занимаются сотрудники магазина и где они работают.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профессии свои задачи, но все они помогают магазину работать удобно и организованно.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shop jobs vocabulary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assistant встречает покупателя и помогает найти нужную вещь среди полок и витрин. Он уточняет размер, цвет и модель, чтобы человек быстрее сделал выбор и не тратил время на лишние поиски.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выбрать товар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продавца часто звучат слова price, discount и sale. Shop assistant может показать товар со скидкой, назвать цену и объяснить, почему именно этот вариант подойдёт покупателю лучше всего.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 цене и скидке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shop assistant короткие и понятные: Can I help you? What size do you need? This one is on sale. Такие выражения делают общение простым и помогают покупателю чувствовать себя уверенно.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диалог в магазине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assistant: работа продавца-консультанта
</a:t>
            </a:r>
            <a:endParaRPr lang="en-US" sz="27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покупателю при выборе товара
</a:t>
            </a:r>
            <a:endParaRPr lang="en-US" sz="297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покупателей важны разные признаки, поэтому решение о покупке редко зависит только от одной причины.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качество обычно влияют сильнее всего, но дизайн, бренд и отзывы тоже могут изменить выбор.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jobs in shops; условное распределение для наглядности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Cashier: кассир и работа на кассе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Сканирование товаров
</a:t>
            </a:r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Cashier сканирует каждый товар и следит, чтобы все позиции попали в систему правильно. От этого зависит точность чека и итоговая сумма покупки.
</a:t>
            </a:r>
            <a:endParaRPr lang="en-US" sz="1236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и сумма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сканирования кассир называет total, выдаёт receipt и проверяет, всё ли совпадает. Вежливые короткие фразы помогают быстро завершить покупку без ошибок.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может платить cash, card payment или phone payment. Кассир должен понимать, какой способ выбран, и правильно оформить оплату на checkout.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скорость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кассе важны быстрый счёт, аккуратность и спокойная работа с очередью. Даже маленькая ошибка в сумме может изменить итог покупки и вызвать путаницу.
</a:t>
            </a:r>
            <a:endParaRPr lang="en-US" sz="12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на кассе: последовательность действий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обычного процесса оплаты в магазине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clerk: приём и хранение товара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clerk принимает delivery, пересчитывает box и сверяет товары с документами. Это помогает понять, всё ли привезли вовремя и в нужном количестве, без потерь и ошибок.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упаковки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важно осмотреть crate и убедиться, что упаковка не повреждена. Если коробка испорчена, товар могут не принять или отправить на дополнительную проверку.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 складе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сотрудник переносит товары в stockroom и готовит их к выкладке. Так нужные вещи не теряются и быстро попадают на shelf в торговом зале.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Inventory помогает магазину понимать, какие товары заканчиваются быстрее всего. Благодаря точному учёту магазин вовремя заказывает новые поставки и не остаётся без популярных вещей.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manager: кто управляет работой магазина
</a:t>
            </a:r>
            <a:endParaRPr lang="en-US" sz="2754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 распределяет обязанности между сотрудниками и следит, чтобы каждый знал свою задачу. Благодаря этому магазин работает спокойно, а покупатели получают помощь без лишнего ожидания.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спорная ситуация, manager помогает найти решение. Он может общаться и с покупателями, и с сотрудниками, поэтому должен быть внимательным и уметь слушать.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продажи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Менеджер следит за тем, как идёт работа магазина, и проверяет, всё ли в порядке с товарами, залом и кассой. В крупном магазине это особенно важно.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 командой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точке manager часто делает много дел сам, а в большом магазине управляет целой командой. Его работа требует ответственности, спокойствия и умения планировать.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687" y="1128900"/>
            <a:ext cx="3113826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по теме jobs in shops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описывают людей, товары и покупки, поэтому их легко использовать в простых диалогах и ответах.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vocabulary for the topic Jobs in Shops.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помогают понимать диалоги в магазине и отвечать короткими фразами.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в магазине: что делают сотрудники
</a:t>
            </a:r>
            <a:endParaRPr lang="en-US" sz="2552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проверяют торговый зал, ценники и наличие товара. Это помогает заметить ошибки до начала потока покупателей и подготовить магазин к работе.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помогают покупателям, кассиры работают на кассе, а работники склада пополняют полки. В это время особенно важны вежливость, скорость и точность.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проверяет остатки товаров, убирает рабочие места и приводит зал в порядок. Так магазин готовится к следующему дню без спешки.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смены сотрудники закрывают магазин и подводят итоги. Такой порядок показывает, что успешная работа зависит от каждого человека в команде.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магазине больше всего задач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работа связана с общением с покупателями и движением товаров в самые загруженные часы.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зал и касса требуют больше ежедневных действий, а склад обеспечивает их работу изнутри.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зон магазина по описанию 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покупателя и сотрудника
</a:t>
            </a:r>
            <a:endParaRPr lang="en-US" sz="2965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
</a:t>
            </a:r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начать вежливый разговор в магазине. Сотрудник предлагает помощь, а покупатель понимает, что к нему готовы обратиться без спешки и грубости.
</a:t>
            </a:r>
            <a:endParaRPr lang="en-US" sz="1125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looking for…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покупатель говорит, что именно ищет. После этой фразы можно назвать товар, цвет, размер или отдел, чтобы сотрудник быстрее помог найти нужную вещь.
</a:t>
            </a:r>
            <a:endParaRPr lang="en-US" sz="1175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it?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цене нужен почти в любой покупке. Он помогает уточнить стоимость товара и сравнить разные варианты, если покупатель выбирает между несколькими вещами.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are.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короткая фраза звучит, когда сотрудник передаёт товар, чек или сдачу. Она делает диалог аккуратным и показывает, что обслуживание проходит вежливо и спокойно.
</a:t>
            </a:r>
            <a:endParaRPr lang="en-US" sz="115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you.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завершают разговор и делают общение приятным. В магазине они особенно важны, потому что показывают уважение и покупателя, и сотрудника.
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первой работе в магазине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новичок проходит путь от интереса к самостоятельной работе.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бейдж и внешний вид сотрудника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Uniform помогает сразу узнать сотрудника магазина. Аккуратная одежда делает команду заметной в торговом зале и создаёт ощущение порядка, чистоты и организованности для покупателей.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Бейдж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 показывает имя сотрудника, поэтому покупателю легче обратиться за помощью. Это особенно удобно в большом магазине, где одновременно работают несколько человек.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Apron, vest и logo часто дополняют форму и делают её более практичной. Такие детали помогают выделить сотрудников среди покупателей и подчёркивают стиль магазина.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 опрятная одежда важна не меньше самой работы. Она формирует доверие, а также показывает уважение к покупателям и к правилам магазина.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покупатели в магазине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задержка или ошибка может повлиять на впечатление от покупки и желание вернуться.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особенно высоко оценивают скорость, точность и наличие товара, потому что эти вещи экономят время и уменьшают неудобства.
</a:t>
            </a:r>
            <a:endParaRPr lang="en-US" sz="156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теме покупательского опыта в магазине.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работы в магазине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магазине даёт возможность каждый день разговаривать с разными людьми. Это развивает вежливость, умение слушать и быстро отвечать на простые вопросы.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часто используют английский, математику и знание товаров. Такие навыки полезны не только на работе, но и в обычной жизни, например при покупках и расчётах.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смены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трудно долго стоять на ногах, сохранять внимательность и работать в часы, когда покупателей особенно много. Поэтому важны выносливость и спокойствие.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графику учит планировать время и выполнять обязанности без опозданий. Для школьников это хороший пример того, как интересная профессия требует дисциплины.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профессий в магазине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профессии своя главная задача, но все сотрудники работают на один результат — удобный сервис для покупателя.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отличаются обязанностями и навыками, но вместе они поддерживают порядок, продажи и хорошее обслуживание.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shop jobs vocabulary and typical duties.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in shops: главные выводы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jobs in shops помогает выучить полезные слова, понять роли сотрудников и потренировать вежливые диалоги. Эти знания пригодятся и на уроке, и в реальной жизни во время покупок.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2026-05-30T22:40:51Z</dcterms:created>
  <dcterms:modified xsi:type="dcterms:W3CDTF">2026-05-30T22:40:51Z</dcterms:modified>
</cp:coreProperties>
</file>