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острова и океаническая история в одном регионе.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держится на океане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не границы, а океан, история заселения и общие природные вызовы. Чтобы понять Австралию и Океанию, важно смотреть одновременно на карту, народы и связи с миром.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соседние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между Индийским и Тихим океанами и вместе с Новой Зеландией образует крупнейшую часть региона на карте.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островных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включает Меланезию, Микронезию и Полинезию — три крупные зоны, удобные для изучения островного мира Тихого океана.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Папуа — Новой Гвинеи до маленьких атоллов пространство региона формируют море, расстояния и связь между островами.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без путаницы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одновременно материк и государство. Это редкий случай, когда одна страна занимает почти целый континент и формирует его политическую карту.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 — более широкий регион, включающий острова Тихого океана, Новую Зеландию и соседние архипелаги с разной историей и населением.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их связывает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размерах и развитии, страны региона объединяют океанические маршруты, колониальное прошлое и общие природные риски.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Широты и климатические пояса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океанами и широтами определяет не только температуру, но и хозяйственные возможности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находится в сухих и тёплых условиях, поэтому вода, циклоны и сезонность особенно важны.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характеристика региона по школьным атласам и общим климатическим картам
</a:t>
            </a:r>
            <a:endParaRPr lang="en-US" sz="7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коралловые ландшафты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которых не спутать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коалы стали символами Австралии, но ими список не ограничивается. Внутри региона сформировалось множество видов, которые не встречаются больше нигде на Земле. Изоляция материка и островов создала особенно богатый мир эндемиков.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как целая вселенная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тянется примерно на 2300 километров вдоль северо-восточного побережья Австралии. Это крупнейшая коралловая система мира и сложная среда, где связаны морские организмы, прибрежные экосистемы и экономика туризма.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 делает природу региона хрупкой и неповторимой. Когда вид исчезает здесь, его почти невозможно восстановить в другом месте, поэтому охрана природных территорий имеет особое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сообщества и их опыт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 и жители островов Торресова пролива сохраняют культурную непрерывность на протяжении более 60 тысяч лет. Это делает их историю одной из самых древних в мире.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местности было не абстрактным, а жизненно необходимым. Люди ориентировались по сезонам, находили воду, распознавали растения и понимали, где безопасно перемещаться в засушливой среде.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традиция передавалась в семье и общине, а не только через письменность. Благодаря этому память о земле, маршрутах и ресурсах сохранялась из поколения в поколение.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сохранялась преемственность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Наскальная живопись и символические изображения не просто украшали пространство, а фиксировали важные места, события и связи человека с природой. Они выступали как визуальная память общины.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карты и устные предания помогали запоминать маршруты, водоёмы и правила поведения на земле. Так знание о территории превращалось в культурный код, понятный внутри сообщества.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традиционные формы поведения поддерживали уважение к земле и животному миру. В них сочетались духовные представления, социальные нормы и практическая ответственность за среду.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европейское освоение изменило регион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европейских контактов XVIII века к долгосрочным социальным и экономическим изменениям
</a:t>
            </a:r>
            <a:endParaRPr lang="en-US" sz="9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экономика Австралии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крупнейшие города и отрасли формируют экономическое ядро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сосредоточены у океана, а экономика сочетает сырьевой сектор и развитые услуги.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Australian Bureau of Statistics и официальных материалов о структуре экономики Австралии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Новой Зеландии: природа, культура, экономика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в одном путешествии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Новой Зеландии соединяют не только проливы и паромы, но и резкие природные контрасты. На одном маршруте можно увидеть влажные побережья, ледниковые долины и вулканические плато, где природа меняется почти на каждом повороте дороги.
</a:t>
            </a:r>
            <a:endParaRPr lang="en-US" sz="802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 и современная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 — не музейное прошлое, а живое ядро национальной культуры. Язык, приветствия, орнаменты и представления о связи человека с землёй заметны в школах, музеях, публичных ритуалах и повседневной городской среде.
</a:t>
            </a:r>
            <a:endParaRPr lang="en-US" sz="802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ресурс и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сельское хозяйство, туризм и сферу услуг, но её образ формируют не только фермы и города. Ледники Южного острова, геотермальные районы и горные тропы делают Новую Зеландию узнаваемой далеко за пределами Тихого океана.
</a:t>
            </a:r>
            <a:endParaRPr lang="en-US" sz="8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островов Океании и примеры стран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материалы по Океании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острова разного происхождения и масштаба: от больших горных островов до низких коралловых атоллов. Таблица показывает, как тип острова связан с примерами стран региона.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островов определяют рельеф, ресурсы и уязвимость стран Океании: чем ниже остров, тем сильнее зависимость от океана и климата.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культурное разнообразие Океании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Географо-культурные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Меланезия, Микронезия и Полинезия помогают описывать карту региона, но не задают жёстких границ. Эти названия удобны для изучения истории заселения, морских связей и сходства некоторых культурных традиций.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часто соседствуют английский, французский, местные языки и креольские формы речи. Такое многоязычие отражает колониальное прошлое, островную раздробленность и стремление сохранить собственную культурную самобытность.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Океании сохраняют языки, родовые истории и обряды как часть повседневной жизни. Для многих сообществ язык — это не только средство общения, но и способ передавать знания о море, земле и предках.
</a:t>
            </a:r>
            <a:endParaRPr lang="en-US" sz="9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Тихого океана: память, движение, символы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небу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Полинезийские мореплаватели ориентировались по звёздам, волнам, ветру и движению птиц. Такие знания позволяли пересекать огромные пространства без современных приборов и связывать между собой далёкие острова одной культурной сетью.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барабаны и песенные формы на островах Тихого океана — это не просто представление для зрителей. В них хранятся историческая память, родовые связи и правила поведения, которые передаются из поколения в поколение.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рода и 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Татуировка, резьба по дереву и камню часто обозначали статус, происхождение и важные жизненные события. Сегодня эти формы искусства одновременно сохраняют традицию и помогают молодым людям увидеть себя частью более широкой островной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регион запоминается миру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Пляжи, рифы и тёплое море сделали серфинг и дайвинг частью туристического образа Австралии и многих островов. Для школьников это ещё и способ увидеть, как природа становится основой международной привлекательности региона.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особенно заметно в странах Тихого океана и Новой Зеландии, где спорт связан с командной культурой, школой и национальной гордостью. Матчи и турниры нередко превращаются в важную часть общественной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соревнования и спортивные фестивали помогают миру запомнить Австралию и Океанию не только по ландшафтам, но и по яркой городской инфраструктуре. Они укрепляют туризм, транспортные связи и международный имидж.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через путешествие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работает как «вход» в культуру региона: через природу, кухню, музеи и местные праздники. Он показывает, что островные общества сохраняют традиции, но при этом активно участвуют в глобальной экономике.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морские опоры островной экономики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страны редко зависят от одного вида хозяйства: море одновременно кормит, соединяет и открывает путь к торговле. Поэтому транспорт и топливо для них особенно важны.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создаёт основу занятости и обмена, но одновременно повышает зависимость островов от погоды, портовой инфраструктуры и стоимости перевозок.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 и World Bank о хозяйстве островных государств Океании, 2024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риски островной Океании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в тропической части региона становятся опаснее из-за тёплой поверхности океана и уязвимой береговой застройки. Для небольших островов один сильный шторм может нарушить транспорт, снабжение и работу школ на недели.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Напор моря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уровня моря особенно опасен для низких атоллов, где пресная вода хранится в тонком подземном слое. Солёная вода быстрее проникает в почвы, колодцы и поля, сокращая возможности для жизни и хозяйства.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рифов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экосистемы чувствительны к потеплению и загрязнению. Когда вода становится слишком тёплой, кораллы теряют симбиотические водоросли, а вместе с ними — цвет, устойчивость и способность поддерживать морское разнообразие.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эрозия берегов усиливают давление на прибрежные сообщества. Для жителей островов это не абстрактная проблема, а вопрос безопасности домов, доступа к воде и сохранения местных источников пищи.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так со стереотипами об Австралии и рифах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одна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это не только пустыни и редкие фермы. На побережьях расположены крупные города, влажные леса, пляжи и современные университетские центры, а экономика давно опирается на науку, услуги и экспорт.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 сплошная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животные действительно есть, но они не определяют жизнь страны. Для большинства жителей повседневность связана с транспортом, школой, работой и городскими районами, а не с постоянной встречей с дикой природой.
</a:t>
            </a:r>
            <a:endParaRPr lang="en-US" sz="826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Рифы уязвимы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не является бесконечно устойчивой системой. Кораллы быстро реагируют на потепление, загрязнение и изменение качества воды, поэтому их сохранение требует постоянного контроля и ограничений на вредные воздействия.
</a:t>
            </a:r>
            <a:endParaRPr lang="en-US" sz="824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Картина гораздо шире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регион, важно видеть его целиком: от мегаполисов и портов до тропических побережий и морских экосистем. Именно такое разнообразие делает Австралию и Океанию сложнее, чем стереотипные представления о них.
</a:t>
            </a:r>
            <a:endParaRPr lang="en-US" sz="8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природу Австралии и Океании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природоохранные меры, права местных сообществ и международные договорённости соединяются в единую систему защиты региона.
</a:t>
            </a:r>
            <a:endParaRPr lang="en-US" sz="7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учит видеть связи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 — это не один образ, а целая система материка, островов и морей. Их будущее зависит от того, удастся ли совместить развитие городов, сохранение природы и ответственность перед океаном.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2026-07-27T04:14:01Z</dcterms:created>
  <dcterms:modified xsi:type="dcterms:W3CDTF">2026-07-27T04:14:01Z</dcterms:modified>
</cp:coreProperties>
</file>