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цели и результата в английском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 результат в одном уроке.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придаточные
</a:t>
            </a:r>
            <a:endParaRPr lang="en-US" sz="3732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помогают сказать не только что произошло, но и зачем или к чему это привело.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придаточных помогают точно передать смысл действия.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уроке есть 2 типа связей: одна отвечает на вопрос «зачем?», другая — «что получилось?»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помогают выразить намерение без лишних 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цели обычно хватает 3 моделей: so that, in order to и in order that.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 показывают, насколько сильным оказался результат.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результата удобно запомнить 3 шаблона: so…that, such…that и so much/many…that.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 vs result: главное различие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цель и результат по вопросу и по маркерам.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показывает намерение, а результат — следствие уже случившейся ситуации.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придаточных цели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study hard so that I pass the test. Здесь говорящий объясняет, ради чего он занимается: цель — успешно написать тест.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цель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left early in order to catch the bus. Форма in order to показывает короткую и ясную цель без лишнего подлежащего.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расписание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opened the window so that the room could be cooler. Действие связано с намерением изменить условия в комнате.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ситуация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придаточных результата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was so cold that we wore coats. Первая часть показывает степень холода, а придаточное после that сообщает итог.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следствие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book was such an interesting story that I read it twice. Сначала описывается сильное качество, потом — результат.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впечатления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were so many questions that the lesson lasted longer. Количество вопросов оказалось достаточным, чтобы изменить ход урока.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Многое приводит к итогу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so that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цели: союз связывает главное предложение с подлежащим и модальным глаголом.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in order to / in order that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цели: краткая форма с инфинитивом и более формальная форма с подлежащим.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достаточно, чтобы увидеть разницу между целью и результатом.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примера помогают быстро выбрать форму: цель показывает намерение, а не результат.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нужно не смешивать, чтобы избежать ошибки.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модели — so и such — часто путают, поэтому важно помнить их место в предложении.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формулировки можно легко перепутать, если не смотреть на смысл.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предложения с похожим смыслом показывают разницу между причиной и намерением.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препинания сам по себе не превращает вывод в цель.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запятая не меняет грамматическую роль: смысл зависит от союза, а не от паузы.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ошибок достаточно, чтобы исказить и цель, и результат.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типичных ошибок встречаются чаще всего и сразу меняют значение фразы.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нужно переписать, сохранив нужный смысл.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исправления тренируют оба шаблона: цель, результат и правильный порядок слов.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показывают, что шаблон выбирается по форме, а не наугад.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пропуска проверяют, умеешь ли ты отличать so от such по структуре предложения.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можно изменить разными способами, но смысл должен сохраниться.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перестройки помогают заменить длинную фразу более точной грамматической конструкцией.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таблица: формулы и примеры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форма помогает сразу отличить цель от результата.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обычно связана с намерением и модальными глаголами, а результат — со степенью признака и словом that.
</a:t>
            </a:r>
            <a:endParaRPr lang="en-US" sz="16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 различаешь цель и результат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 умеешь отличать, где говорящий объясняет намерение, а где показывает итог. Запоминай маркеры, проверяй структуру и тренируйся на школьных примерах, пока выбор формы не станет автоматическим.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2026-07-25T21:10:19Z</dcterms:created>
  <dcterms:modified xsi:type="dcterms:W3CDTF">2026-07-25T21:10:19Z</dcterms:modified>
</cp:coreProperties>
</file>