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Китая: хозяйство и отрасли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услуги, логистика и регионы формируют экономическую карту Китая.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экономика Китая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хозяйство Китая, важно смотреть не только на объём экономики, но и на размещение производств, транспортные связи и различия между востоком и западом.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сектора хозяйства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сектор обеспечивает страну продовольствием и сырьём: зерном, овощами, мясом, древесиной и минеральными ресурсами. Его роль важна, но в структуре стоимости он уступает другим секторам.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сектор превращает сырьё в готовую продукцию. Именно он сделал Китай мировой фабрикой, где сосредоточены металлургия, машиностроение, электроника, химия и строительство.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Третичный сектор охватывает торговлю, перевозки, финансы, образование, медицину, IT и туризм. По мере роста доходов населения и городов его значение быстро увеличивается.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драйверы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Китая особенно важны промышленность и услуги: первая обеспечивает экспорт и занятость, вторая — потребление, управление, цифровые сервисы и внутренний рынок.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экономической концентрации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Янцзы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Янцзы — один из самых мощных экономических узлов страны. Здесь сосредоточены крупные города, порты, высокотехнологичные предприятия и плотная сеть поставщиков.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Чжуцзяна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Чжуцзяна связывает производство, внешнюю торговлю и инновации. Район выигрывает за счёт близости к морским путям, специальным зонам и крупным рынкам сбыта.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Пекин—Тяньцзинь—Хэбэй сочетает административные функции, промышленность, транспорт и научные центры. Этот макрорегион формирует сильный спрос на услуги и инфраструктуру.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провинции развиваются медленнее, потому что там слабее транспорт, ниже концентрация инвестиций и дальше связь с крупнейшими портами и рынками.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ВВП по секторам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отражает переход от аграрной экономики к индустриально-сервисной модели, характерной для крупной и урбанизированной страны.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занимают первое место, но промышленность остаётся необычно крупной для экономики такого уровня дохода.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Китая, 2023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трети добавленной стоимости экономики создаёт промышленность, поэтому её состояние напрямую влияет на занятость, экспорт и инфраструктурный спрос.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Китая,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30%
</a:t>
            </a:r>
            <a:endParaRPr lang="en-US" sz="6574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добавленной стоимости экономики создаёт промышленность.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промышленной продукции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компоненты и материалы превращаются в готовую технику для внутреннего рынка и экспорта.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электронной индустрии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Сборочные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ноутбуки и бытовая техника собираются на предприятиях, которые работают в плотной сети поставщиков. Это ускоряет выпуск, уменьшает задержки и облегчает замену компонентов.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поступают из разных регионов: платы, корпуса, кабели, аккумуляторы и микросхемы часто производятся отдельно. Такая специализация повышает гибкость цепочек поставок.
</a:t>
            </a:r>
            <a:endParaRPr lang="en-US" sz="100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и Дунгуань известны как мощные промышленные узлы южного Китая, а Сучжоу выделяется сочетанием электроники, точного машиностроения и экспортной ориентации.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Электротехника стала одной из опор экспорта: её развитие опирается на масштабный внутренний рынок, квалифицированный труд и развитую инфраструктуру доставки.
</a:t>
            </a:r>
            <a:endParaRPr lang="en-US" sz="10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тяжёлые отрасли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поставляет сталь и цветные металлы для зданий, мостов, автомобилей, станков и железных дорог. Без неё невозможно поддерживать масштабное промышленное строительство.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химия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производит пластмассы, удобрения, волокна, краски и фармацевтические компоненты. Её продукция присутствует почти в каждой отрасли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отрасли отличаются высокой энергоёмкостью и крупными выбросами, поэтому предприятия часто тяготеют к сырью, портам, энергоисточникам и большим потребителям.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производства связывают добычу, переработку и конечный выпуск техники, поэтому они остаются базой для последующих технологических цепочек.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и спрос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меняется, но промышленный спрос по-прежнему удерживает уголь в центре системы.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генерация остаётся базой, но доля низкоуглеродных источников постепенно растёт благодаря инвестициям и спросу городов.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Energy Agency; National Bureau of Statistics of China,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на каждого жителя приходится очень мало пахотной земли: сельское хозяйство вынуждено производить много на ограниченной территории.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FAOSTAT; World Bank Data (доля Китая в мировых пахотных землях)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пахотных земель приходится на Китай.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уже формируют крупнейшую часть китайской экономики, что отражает переход от фабричного роста к более сложной модели развития.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GDP by sector / Services value added (% of GDP),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54,6%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Китая в 2023 году пришлось на сферу услуг.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фабрики к рынку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Логистическая цепочка показывает, как груз движется от производства к потребителю через транспортные узлы и морские ворота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 цепочки поставок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внешняя торговля опирается на крупные промышленные партии и сложные международные цепочки поставок, где важны комплектующие, сырьё и контейнерные перевозки.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остаётся заметно выше импорта, поэтому Китай сохраняет сильные позиции в мировом производстве и торговле.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WTO, World Trade Statistical Review 2024 (данные за 2023 год)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индустриальные зоны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зоны стали лабораторией рыночных реформ: здесь быстрее создавались рабочие места, порты, дороги и связи с внешними рынками.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Льготы и инфраструктура ускорили рост прибрежных центров, а затем опыт зон стал распространяться на внутренние провинции.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Council of the PRC; материалы по специальным экономическим зонам Китая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хозяйстве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как окно в мир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побережье хозяйство растёт быстрее, потому что здесь исторически сложились крупные порты, плотная сеть дорог и близость к мировым рынкам. Для предприятий это означает более дешёвую логистику и быстрый доступ к поставщикам, банкам и кадрам.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между фабриками и полями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провинции занимают промежуточное положение: они связаны с востоком транспортом, но сохраняют значительную сельскохозяйственную базу. Здесь особенно заметно сочетание старой индустрии, переработки сырья и новых производств, которые постепенно уходят из перегруженных мегаполисов.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без близости к рынкам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районы богаты ресурсами и пространством, однако расстояния, горный рельеф и слабее развитая инфраструктура тормозят рост. Поэтому экономическая карта страны выглядит неравномерно: природные преимущества сами по себе ещё не превращаются в высокий уровень развития.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мегагорода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притягивают рабочие места, университеты и сервисы, поэтому туда быстрее переезжают молодые люди. Это усиливает конкуренцию на рынке труда и повышает спрос на жильё, транспорт и повседневные услуги.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делает городскую экономику продуктивной, но одновременно усложняет управление. Требуются новые дороги, линии метро, школы, поликлиники и системы водоснабжения, рассчитанные на миллионы жителей.
</a:t>
            </a:r>
            <a:endParaRPr lang="en-US" sz="1292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нового типа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меняют потребление: растёт спрос на торговые центры, цифровые сервисы, доставку и развлечения. При этом именно в городах быстрее распространяются новые модели бизнеса и технологии.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ускоренного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не обходится без издержек: ухудшается качество воздуха, увеличивается объём отходов и возрастает нагрузка на экологию. Поэтому урбанизация требует не только строительства, но и грамотного планирования.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технологического обновления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Умные 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предприятия внедряют автоматизацию: датчики, роботы и цифровой контроль снижают ошибки и повышают выпуск. Такой подход особенно важен там, где требуется стабильное качество и высокая скорость сборки.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Электротранспорт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развивается транспорт будущего: электромобили, батареи и зарядная инфраструктура формируют новый промышленный кластер. Он связывает машиностроение, химию, энергетику и городскую мобильность в одну цепочку.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Цифровая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растут телеком-сети, облачные сервисы и цифровая торговля. Они ускоряют обмен данными, уменьшают зависимость от бумажных процедур и делают рынок доступнее для компаний разных размеров.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этап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переход от дешёвой массовой сборки к более сложному производству и сервисам. Это повышает производительность, но требует квалифицированных кадров и постоянных технологических инвестиций.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направляет развитие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государственные программы направляют ресурсы в транспорт, энергетику и территориальное выравнивание.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рост, который меняется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сочетает масштабную индустрию, мощную инфраструктуру и активную роль государства. Дальнейший успех будет зависеть от технологий, внутреннего спроса и более сбалансированного развития регионов.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2026-07-27T03:36:32Z</dcterms:created>
  <dcterms:modified xsi:type="dcterms:W3CDTF">2026-07-27T03:36:32Z</dcterms:modified>
</cp:coreProperties>
</file>