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56–57. Число 7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 числом семь и учимся считать без ошибок.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продолжаем путь по числовому ряду: вспоминаем числа от 1 до 6 и открываем новое число 7. Будем считать, сравнивать, находить соседей числа и складывать с вычитанием в пределах семи.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знакомых чисел — к числу 7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цифра 7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7 пишется из двух линий: сверху короткая горизонтальная, а затем наклонная вниз. В школьной записи она должна быть чёткой, без лишних закруглений и украшений.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семёрку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семёрку помогают знакомые образы: семь ступенек, семь лучиков, семь лепестков. Когда форма связана с яркой картинкой, цифра быстрее узнаётся и легче пишется по памяти.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7 и её написание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 идёт сразу после 6, поэтому при счёте мы называем его следующим. В числовом ряду оно занимает своё точное место и не может перескочить вперёд.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смотреть на соседей, то 7 больше 6 на 1. А по сравнению с 8 оно меньше на 1, и это хорошо видно при последовательном счёте.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порядок помогает понять, как числа выстраиваются друг за другом. Чем увереннее ребёнок видит соседей, тем легче ему считать дальше и сравнивать количества.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число 7 в числовом ряду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7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 6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 маленькая, другая уже больше. Вместе они дают семь, и это удобно показывать на предметах, которые легко разделить на две группы.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и 5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одна группа из двух предметов, а вторая из пяти. Такой состав помогает замечать, что одно и то же число можно собрать по-разному.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 4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почти равная, и потому её особенно удобно считать. Ребёнок видит, как из двух частей получается одно целое число семь.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группу из 7 предметов, важно считать каждый предмет только один раз. Можно использовать яблоки, кубики, звёздочки или карандаши. Тогда количество будет точным, а ответ — верным.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полезно раскладывать предметы в ряд или по две маленькие группы. Так ребёнок быстрее замечает, что если предметов ровно семь, то число 7 обозначает всё множество целиком.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предметов в одной группе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числа 7 есть ближайших соседа: 6 и 8.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1 до 10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соседей помогает быстро определить, какое число больше, а какое меньше, без долгого пересчёта.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674" y="1993353"/>
            <a:ext cx="435968" cy="348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197" y="1943101"/>
            <a:ext cx="393119" cy="4492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0574" y="1949757"/>
            <a:ext cx="435968" cy="43596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число 7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250279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говорят о семи цветах радуги. Такой яркий образ легко запоминается и делает число 7 особенно заметным и дружелюбным.
</a:t>
            </a:r>
            <a:endParaRPr lang="en-US" sz="18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неделе семь дней, и это один из самых знакомых примеров числа 7. Он помогает ребёнку видеть число в обычной жизни каждый день.
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6141784" y="2526710"/>
            <a:ext cx="2643441" cy="19690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тоже встречаются семь нот. Это хороший пример того, что число 7 помогает описывать не только предметы, но и разные системы вокруг нас.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числа по порядку: 1, 2, 3, 4, 5, 6, 7. Такой счёт помогает не пропустить ни одного шага и уверенно дойти до новой цифры.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идём обратно: 7, 6, 5, 4, 3, 2, 1. Это упражнение готовит к вычитанию и учит внимательно следить за порядком чисел.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Закрепляем движением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удобно сопровождать хлопками, шагами или пальцами. Когда ребёнок видит и слышит числа одновременно, семёрка запоминается быстрее.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до 7 и обратно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кружков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42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изобразить семь кружков в ряд или в два ряда. Ребёнок быстро пересчитывает их глазами и понимает, что число 7 — это не только цифра в тетради, но и конкретное количество предметов. Такой образ хорошо подходит для первых упражнений.
</a:t>
            </a:r>
            <a:endParaRPr lang="en-US" sz="1179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группы, которые вместе дают 7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показывать семь предметов как две части: например, 3 и 4 или 5 и 2. Тогда видно, как число складывается из меньших групп. Это делает состав семи понятным и помогает детям легче переходить к сложению.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в рисунках и моделях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числом 7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6 прибавить 1, получится 7. Это показывает, что целое число можно собрать из двух частей, а ответ найти быстро, без долгого пересчёта всех предметов.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5 + 2 = 7 и 4 + 3 = 7 тоже связаны с составом числа 7. В них видно, как разные пары чисел дают один и тот же результат.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учат замечать удобные пары и помогают считать увереннее. Чем лучше запоминается состав числа, тем легче решать простые примеры в уме.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7 убрать 1, останется 6. Так ребёнок видит, что при вычитании количество уменьшается на один предмет и число становится меньше.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7 - 2 = 5 и 7 - 3 = 4 помогают понять, как от целого можно отнимать части. Это удобно показывать на картинках и счётных палочках.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убирают по одному, действие становится понятным и наглядным. Ребёнок лучше запоминает ответ, если сам видит, как меняется группа.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из 7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08" y="2573391"/>
            <a:ext cx="3986205" cy="20787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0162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308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шагов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герой часто делает ровно семь шагов, прежде чем открыть дверь или найти клад. Такая деталь сразу привлекает внимание и помогает детям легко запомнить число 7. На картинке можно показать дорогу, следы и загадочный вход.
</a:t>
            </a:r>
            <a:endParaRPr lang="en-US" sz="1336" dirty="0"/>
          </a:p>
        </p:txBody>
      </p:sp>
      <p:sp>
        <p:nvSpPr>
          <p:cNvPr id="7" name="Text 1"/>
          <p:cNvSpPr txBox="1"/>
          <p:nvPr/>
        </p:nvSpPr>
        <p:spPr>
          <a:xfrm>
            <a:off x="4590162" y="1732156"/>
            <a:ext cx="3898617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помощников в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историях встречаются семеро друзей, которые работают вместе и помогают друг другу. Повторение числа 7 делает сюжет ритмичным и очень узнаваемым. Иллюстрация с весёлыми героями помогает увидеть число в знакомой сказочной обстановке.
</a:t>
            </a:r>
            <a:endParaRPr lang="en-US" sz="1239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любимых сюжетах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дети путают 7 с 1, особенно если пишут её слишком быстро. Чтобы не ошибиться, важно помнить: у цифры 7 есть верхняя горизонтальная линия и наклонная палочка.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пропустить предмет при счёте. Тогда ответ получается неверным, хотя все предметы были рядом. Помогает медленный счёт вслух и проверка пальцем или взглядом.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рядом с 7 стоят 6 и 8. Эти числа нужно назвать уверенно, потому что они подсказывают место семёрки в числовом ряду.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ребёнок знает цифру, но не узнаёт число в группе предметов. Здесь выручают рисунки, счётные палочки и короткие упражнения с повторением.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знакомстве с числом 7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должен узнать цифру 7 среди других цифр и правильно назвать её. Это показывает, что форма знака уже хорошо запомнилась.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полезно проверить счёт до семи и обратно. Если числа называются по порядку, значит, ребёнок не теряет шаги и уверенно движется по числовому ряду.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спросить соседей числа 7: 6 и 8. Такой ответ показывает, что ученик понимает место семёрки между другими числами, а не просто запоминает её отдельно.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 — подбор пар для состава 7. Если называются 1 и 6, 2 и 5, 3 и 4, значит, число уже можно раскладывать на части.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числа 7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рядом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число 7 легко заметить в карандашах, тетрадных клетках, счётных палочках и шагах до доски. Даже короткое задание превращается в маленькое открытие: семёрка прячется совсем рядом.
</a:t>
            </a:r>
            <a:endParaRPr lang="en-US" sz="1484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дома и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прогулке число тоже не скучает. Оно встречается в игрушках, ступеньках, календаре и узорах вокруг нас, поэтому ребёнок учится видеть математику в обычных вещах.
</a:t>
            </a:r>
            <a:endParaRPr lang="en-US" sz="1561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7 в повседневной жизни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46604"/>
            <a:ext cx="542227" cy="5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помогают запомнить 7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Сосчитай до семи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считает вслух предметы, хлопки или шаги до 7. Такое упражнение закрепляет порядок чисел и помогает не сбиваться на середине.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пару к семи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подобрать число, которое вместе с данным даёт 7. Игра тренирует состав числа и делает сложение быстрым, как маленький математический фокус.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7 пальцами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простое задание помогает соединить число с количеством. Ребёнок видит, что 7 можно изобразить без слов, только с помощью пальцев.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Узнай цифру 7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других цифр нужно быстро найти семёрку. Такая игра развивает внимание и помогает уверенно узнавать число в записи, не путая его с другими знаками.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хорошо знает число 7, ему легче складывать и вычитать в пределах 10. Он быстрее находит ответ и реже считает предметы по одному.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 7 становится подсказкой для решения примеров в уме. Это особенно полезно, когда нужно не пересчитывать всё заново, а сразу использовать знакомые пары.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умение готовит к работе с более большими числами и текстовыми задачами. Семёрка здесь словно маленький тренировочный мостик к следующему уроку.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знание числа 7 дальше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уметь узнавать и писать цифру 7, считать до семи и называть её соседей — 6 и 8. Ещё важно помнить, что число можно разложить на 1 и 6, 2 и 5, 3 и 4.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встречается в играх, сказках и обычных предметах, оно запоминается быстрее. Значит, семёрка уже не просто цифра, а знакомый и полезный помощник на уроках.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числе 7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Семёрка уже знакома!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уроки 56–57 число 7 стало понятным через счёт, запись, состав и сравнение. Теперь семёрка узнаётся легко, а это значит, что к новым числам можно идти смело и без лишней путаницы.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2026-05-20T13:45:04Z</dcterms:created>
  <dcterms:modified xsi:type="dcterms:W3CDTF">2026-05-20T13:45:04Z</dcterms:modified>
</cp:coreProperties>
</file>