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7 классе: основные фигуры, углы и измерения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видеть форму, размер и точные связи фигур вокруг нас.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геометрия и что уже известно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помогает точно описывать предметы, схемы и пространство. Уже знакомые понятия — прямые, отрезки, прямоугольник, квадрат, периметр и площадь — в 7 классе становятся основой для строгих определений и доказательств.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82991" y="1596471"/>
            <a:ext cx="37935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1334" y="3129007"/>
            <a:ext cx="442575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0600" y="1652893"/>
            <a:ext cx="442575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объекты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положение на плоскости и не имеет размеров. На чертеже её обозначают буквой, а сама точка служит исходной опорой для построения других фигур и обозначения вершин.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ограничен двумя концами, поэтому его можно измерить линейкой. Именно отрезки используются в чертежах как стороны фигур, элементы построений и основные измеряемые части геометрических объектов.
</a:t>
            </a:r>
            <a:endParaRPr lang="en-US" sz="91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не имеет концов и продолжается бесконечно в обе стороны. Её удобно обозначать маленькой латинской буквой или двумя точками, через которые она проходит на рисунке.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 одной точке и идёт бесконечно в одном направлении. Он помогает задавать направление, строить углы и наглядно показывать, как фигура продолжается от своей начальной точки.
</a:t>
            </a:r>
            <a:endParaRPr lang="en-US" sz="9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и обозначают фигуры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и отрезки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обычно обозначают заглавными буквами: A, B, C. Отрезок записывают как AB, а его границы на чертеже показывают двумя отмеченными концами, чтобы сразу видеть точное положение.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 луч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часто называют одной маленькой буквой, например a, или двумя точками, лежащими на ней. Луч обозначают по началу и направлению, например BC, если он начинается в точке B.
</a:t>
            </a:r>
            <a:endParaRPr lang="en-US" sz="1075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угла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записывают тремя буквами, например ∠ABC. Средняя буква всегда показывает вершину угла, поэтому такая запись помогает без ошибок читать чертёж и связывать его с условием задачи.
</a:t>
            </a:r>
            <a:endParaRPr lang="en-US" sz="1071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обозначения экономят время при решении задач и помогают избегать путаницы. В геометрии важна каждая буква, потому что от неё зависит смысл построения, сравнения и доказательства.
</a:t>
            </a:r>
            <a:endParaRPr lang="en-US" sz="9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отрезков и величины углов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длины и углы измеряют разными инструментами, поэтому важно не смешивать их единицы.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показывают: длина выражается в сантиметрах, а угол — в градусах; это разные виды геометрических величин.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 урока геометрии,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помогает проверять смежные углы и быстро находить неизвестные значения в чертежах.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величина развёрнутого угла и опорное значение для многих задач.
</a:t>
            </a:r>
            <a:endParaRPr lang="en-US" sz="27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и их числовые значения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вид угла, его величину и главное свойство.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один угол, можно найти соседний или вертикальный без дополнительных построений.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неизвестный угол в задаче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рассуждений по чертежу и свойствам углов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 пересекающиеся прямые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17338"/>
            <a:ext cx="38031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и параллельность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Пересекающиеся прямые имеют одну общую точку, а параллельные прямые в одной плоскости не встречаются. На чертеже параллельность отмечают специальными знаками, чтобы быстро распознать взаимное положение линий.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9950" y="1517338"/>
            <a:ext cx="38031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углы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прямые пересекает секущая, на рисунке появляются равные и смежные углы. Этот случай особенно важен в 7 классе, потому что позволяет применять свойства углов к более сложным чертежам.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как основная фигура геометрии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с которой начинают многие доказательства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 — одна из самых удобных фигур для изучения свойств геометрии. У него три стороны, три угла и три вершины, поэтому любой чертёж легко читать и сравнивать. На уроках именно с треугольника часто начинают строгие рассуждения и проверку условий задачи.
</a:t>
            </a:r>
            <a:endParaRPr lang="en-US" sz="79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 любые три отрезка подходят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сложить длины двух сторон, результат должен быть больше третьей стороны. Это простое правило показывает, можно ли вообще построить треугольник по данным отрезкам. Поэтому треугольник помогает не только измерять, но и проверять сами условия построения.
</a:t>
            </a:r>
            <a:endParaRPr lang="en-US" sz="796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одной и той же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рисунках удобно сравнивать равносторонний, равнобедренный и разносторонний треугольники. Они наглядно показывают, как одна фигура меняется в зависимости от длин сторон и углов, а затем используется как основа для изучения многоугольников.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925" y="2009288"/>
            <a:ext cx="618600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1062" y="2698725"/>
            <a:ext cx="386625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4062" y="3524375"/>
            <a:ext cx="541275" cy="61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по сторонам и углам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сторонам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длинам сторон треугольники делят на равносторонние, равнобедренные и разносторонние. Такое деление помогает быстро понять, какие элементы могут быть равны, и заметить важные свойства фигуры на чертеже.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углам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величинам углов различают остроугольные, прямоугольные и тупоугольные треугольники. Эта классификация показывает, какой угол является наибольшим, и подсказывает, какие свойства удобно использовать при решении задач.
</a:t>
            </a:r>
            <a:endParaRPr lang="en-US" sz="994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равнобедренного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равнобедренном треугольнике две боковые стороны равны, а углы при основании тоже равны. Это важный признак: он позволяет находить неизвестные элементы и доказывать равенство частей фигуры.
</a:t>
            </a:r>
            <a:endParaRPr lang="en-US" sz="11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в треугольнике и примеры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треугольника важно одно и то же правило: сумма внутренних углов не меняется и позволяет проверять правильность вычислений.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сумма равна 180°, значит правило выполняется. По двум известным углам можно сразу найти третий.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класс; учебные примеры из условия
</a:t>
            </a:r>
            <a:endParaRPr lang="en-US" sz="87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953505"/>
            <a:ext cx="3408600" cy="9273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треугольника и их обозначения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называются основные части треугольника и как их принято обозначать на чертеже.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обозначения делают чертёж понятным, а различие между сторонами, высотами и медианами помогает избегать ошибок в решении задач.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заданным данным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школьного построения с помощью циркуля и линейки без делений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и их основные виды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имеет четыре стороны, четыре вершины и четыре угла. Эта фигура встречается очень часто, поэтому её свойства удобно изучать через сравнение сторон, углов и параллельности.
</a:t>
            </a:r>
            <a:endParaRPr lang="en-US" sz="1054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 квадрат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все углы прямые, а у квадрата, кроме этого, все стороны равны. Эти фигуры особенно удобны для чертежей, планов помещений и измерения площадей.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противоположные стороны попарно параллельны. Такое строение делает фигуру важной для задач на свойства углов и сторон, а также для построений по чертежу.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и ромб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имеет одну пару параллельных сторон, а ромб отличается равенством всех сторон. Различать такие фигуры полезно, потому что их признаки часто проверяют по рисунку и в вычислениях.
</a:t>
            </a:r>
            <a:endParaRPr lang="en-US" sz="104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и площадь простых фигур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выражает длину границы фигуры, а площадь показывает, сколько места она занимает на плоскости.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похожих размерах фигуры дают разные значения. Это напоминает, что периметр и площадь сравнивают разные свойства.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геометрии,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Окружность, круг и их элементы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50700" y="13521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состоит из всех точек плоскости, которые находятся на одинаковом расстоянии от центра. Она задаёт точную границу и помогает строить симметричные фигуры.
</a:t>
            </a:r>
            <a:endParaRPr lang="en-US" sz="1158" dirty="0"/>
          </a:p>
        </p:txBody>
      </p:sp>
      <p:sp>
        <p:nvSpPr>
          <p:cNvPr id="13" name="Text 3"/>
          <p:cNvSpPr txBox="1"/>
          <p:nvPr/>
        </p:nvSpPr>
        <p:spPr>
          <a:xfrm>
            <a:off x="834475" y="25958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 — это точка, от которой отсчитывают расстояние до окружности. Радиус соединяет центр с любой точкой окружности и всегда имеет одинаковую длину.
</a:t>
            </a:r>
            <a:endParaRPr lang="en-US" sz="1171" dirty="0"/>
          </a:p>
        </p:txBody>
      </p:sp>
      <p:sp>
        <p:nvSpPr>
          <p:cNvPr id="14" name="Text 4"/>
          <p:cNvSpPr txBox="1"/>
          <p:nvPr/>
        </p:nvSpPr>
        <p:spPr>
          <a:xfrm>
            <a:off x="4940975" y="1403025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Кругом называют часть плоскости, ограниченную окружностью. Внутренняя область круга используется в задачах на площади, а сама граница относится к окружности.
</a:t>
            </a:r>
            <a:endParaRPr lang="en-US" sz="1158" dirty="0"/>
          </a:p>
        </p:txBody>
      </p:sp>
      <p:sp>
        <p:nvSpPr>
          <p:cNvPr id="15" name="Text 5"/>
          <p:cNvSpPr txBox="1"/>
          <p:nvPr/>
        </p:nvSpPr>
        <p:spPr>
          <a:xfrm>
            <a:off x="5126325" y="2691075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и хорда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равен двум радиусам. Хорда соединяет две точки окружности и может быть короче диаметра или совпадать с ним.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112675" y="3839550"/>
            <a:ext cx="35553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 круг часто встречаются в чертежах, схемах и измерительных задачах. Эти элементы удобно использовать, когда нужна точность и понятная форма.
</a:t>
            </a:r>
            <a:endParaRPr lang="en-US" sz="11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в окружающем мире и в практических задачах
</a:t>
            </a:r>
            <a:endParaRPr lang="en-US" sz="2386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планировка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Прямоугольные и квадратные формы удобны для комнат, окон и чертежей зданий. Они помогают точно рассчитывать размеры, размещать предметы и создавать понятные схемы помещений.
</a:t>
            </a:r>
            <a:endParaRPr lang="en-US" sz="1094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 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знаках используются простые геометрические формы, потому что их легко заметить и распознать. Упаковка тоже часто строится на прямоугольниках, призмах и кругах.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применяют там, где важна прочность и жёсткость. Поэтому их можно увидеть в фермах, каркасах, опорах и других инженерных конструкциях.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нужна при работе с планом комнаты, схемой маршрута, спортивной площадкой или часами. Она помогает измерять, сравнивать и точно описывать форму предметов.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основных геометрических фактов на примерах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проверки удобно делать прямо на чертеже, отмечая известные величины и сравнивая их с нужными свойствами фигур.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подтверждают правила: суммы, равенство углов и свойства фигур работают согласованно. Это помогает быстро проверять решения задач.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контрольные примеры по геометрии, 7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точность в каждом чертеже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7 класса учит видеть фигуры точно: различать их элементы, измерять углы, строить треугольники и четырёхугольники, а затем применять свойства для решения задач и проверки ответов.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2026-05-29T02:50:39Z</dcterms:created>
  <dcterms:modified xsi:type="dcterms:W3CDTF">2026-05-29T02:50:39Z</dcterms:modified>
</cp:coreProperties>
</file>