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— отправная точка. Теоремы доказываются цепочкой шагов с опорой на факты.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аксиом при доказательстве теорем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геометрия требует всё более точных доказательств: теорем нужно обосновывать логически, а не «на глаз». Аксиомы помогают отличать строгий вывод от догадки и уверенно объяснять решение задач.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аксиомы особенно важны в 9 классе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Аксиома, определение, теорема, следствие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Аксиома — утверждение, которое принимают без доказательства. Например: через две различные точки проходит одна прямая. Эти правила задают «старт» для рассуждений.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смысл понятия и фиксирует, как именно мы его понимаем. Так, биссектриса угла — это луч, делящий угол на две равные части.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— утверждение, которое нужно доказать. Пример: признак равенства треугольников или свойство вертикальных углов, которое нельзя считать очевидным без вывода.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— результат, который прямо вытекает из уже доказанной теоремы. Обычно его можно получить коротко, без нового «большого» доказательства.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доказательство теоремы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вывод как последовательность обоснованных шагов из условия и ранее известных фактов.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63496"/>
            <a:ext cx="3377400" cy="21208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утверждений в геометрии
</a:t>
            </a:r>
            <a:endParaRPr lang="en-US" sz="2798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доказательстве важно различать исходное правило, точное определение и уже доказанный результат.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контроль: аксиома и определение задают основу, теорема доказывается, а следствие получается из неё без нового полного вывода.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общие понятия теории доказательств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Евклидовой геометрии на чертеже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«видно»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аксиомы проявляются в том, как мы работаем с точками, прямыми, отрезками и углами. Например, можно изобразить две точки и соединить их прямой, не объясняя это заново.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чаще используют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часто опираются на правила о проведении прямой через две точки, об откладывании отрезка заданной длины и об измерении углов. Чертёж связывает абстрактное правило с фигурой.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строгое доказательство
</a:t>
            </a:r>
            <a:endParaRPr lang="en-US" sz="256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может меняться от задачи к задаче, но логика одна: опора не на одно правило, а на систему знаний.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задают старт, определения «закрепляют смысл», а теоремы дают готовые связки между шагами. Поэтому доказательство получается связанным и проверяемым.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для иллюстрации структуры доказательства
</a:t>
            </a:r>
            <a:endParaRPr lang="en-US" sz="7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856" y="1648250"/>
            <a:ext cx="725288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5344" y="1648250"/>
            <a:ext cx="932513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5906" y="1648250"/>
            <a:ext cx="725288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Аксиомы, которые чаще всего встречаются в задачах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через две точки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две различные точки проходит только одна прямая. Это правило помогает однозначно строить фигуры и не допускать нескольких «возможных» линий на чертеже.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построениях и теоремах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положения чаще всего применяются в задачах на построения, в треугольниках и углах, а также при изучении свойств параллельных прямых.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 заданной величины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точки на плоскости можно построить угол заданной величины. Так мы превращаем число из условия в геометрический объект и затем рассуждаем о свойствах углов.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при наложении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две фигуры совмещаются наложением, то их соответствующие элементы равны. Это позволяет проверять равенство сторон и углов строгим способом.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Откладывание отрезка на луче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луче можно отложить отрезок заданной длины. Благодаря этому мы связываем чертёж с условием и получаем одинаковые расстояния как факт.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321" y="1685950"/>
            <a:ext cx="3002757" cy="2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как аксиома входит в доказательство теоремы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фрагмент вывода, где исходные основы позволяют перейти от условия к равенству вертикальных углов.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опора появляется на уровне определений и ранее известных свойств, а затем из них получается равенство, нужное по условию.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разбор логической схемы доказательства в школьной геометрии
</a:t>
            </a:r>
            <a:endParaRPr lang="en-US" sz="7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с доказательством в школьной задаче
</a:t>
            </a:r>
            <a:endParaRPr lang="en-US" sz="214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собрать логическую цепочку без пропусков и подмен фактов.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977800"/>
            <a:ext cx="609300" cy="5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 доказательстве нужны уже известные теоремы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шаги между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теоремы помогают быстро переходить от одного факта к другому: вы не «изобретаете» аргумент заново, а опираетесь на уже доказанный результат. Так рассуждение получается короче.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признаки равенства и позволяют не повторяться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равенства треугольников, как и свойства равных фигур, уменьшают число проверок. Вы строите вывод по структуре теоремы, а не доказываете одни и те же соотношения каждый раз.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работу с параллельными прямыми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появляются параллельные прямые и углы, нужны заранее доказанные связи. Теоремы о параллельности дают точные формулы для углов и помогают избегать необоснованных «догадок».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переход к новым утверждениям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и признаки подобия часто становятся стартом для дальнейших выводов. Накопление теорем превращает решение в систему: каждое новое утверждение опирается на прежние.
</a:t>
            </a:r>
            <a:endParaRPr lang="en-US" sz="7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бывает в доказательствах
</a:t>
            </a:r>
            <a:endParaRPr lang="en-US" sz="285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переходов растёт не «ради сложности»: длинные доказательства требуют нескольких опор — аксиом, определений и ранее выведенных теорем — чтобы связать факты полностью.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чем больше шагов, тем важнее аккуратно ссылаться на известные правила. В сложных задачах ошибки чаще возникают из-за разрывов между обоснованиями.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уровней сложности в школьном курсе (без статистики), 2026-05-14
</a:t>
            </a:r>
            <a:endParaRPr lang="en-US" sz="7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стороны — одинаковая «симметрия углов»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равнобедренный треугольник легко узнать по двум равным сторонам. Начинаем с определения: равные стороны противолежат равным углам при основании. Затем используем признак равенства треугольников для аккуратного доказательства равенства углов и вывода о симметрии.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подсказывает линию рассуждения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чертеже отмечены равные стороны, появляется цель: доказать равенство углов при основании. Это делается через свойства углов при пересечении прямых и последующий переход к равенству треугольников. Так чертёж превращается в доказательство: от отметок — к теореме.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равнобедренным треугольником
</a:t>
            </a:r>
            <a:endParaRPr lang="en-US" sz="27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34360"/>
            <a:ext cx="3377400" cy="2379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доказательствах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сбои чаще всего встречаются в рассуждениях про углы, треугольники и параллельные прямые, и почему они делают вывод неверным.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разрывом между «что известно» и «на что вы сослались». Если каждый шаг привязан к правилу, доказательство становится проверяемым и убедительным.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методики проверки доказательств (обобщение типичных ошибок), 2026-05-14
</a:t>
            </a:r>
            <a:endParaRPr lang="en-US" sz="5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доказанный шаг от догадки
</a:t>
            </a:r>
            <a:endParaRPr lang="en-US" sz="27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выбирается конкретный факт: аксиома, определение или уже доказанная теорема. Этот факт можно проверить и использовать как исходную точку следующего вывода.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 логике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выполняется связный шаг: вывод делается из предыдущего утверждения по правилам. Здесь важно не перескакивать и не «переназывать» причину результата.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вы сверяете: вывод реально следует из условия, а не просто звучит правдоподобно. Если связь установить нельзя, шаг остаётся догадкой.
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доказательства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самопроверки: как связать условие, вывод и обоснования в школьной геометрии.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логических опор в одной задаче
</a:t>
            </a:r>
            <a:endParaRPr lang="en-US" sz="2903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диаграмма помогает увидеть, что «следующий» блок нельзя применять без предыдущего. Например, теорема становится уместной только после того, как выполнены условия её применения.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элемент цепочки пропущен или заменён, доказательство теряет основание. Чем чётче связаны этапы, тем легче контролировать правильность вывода.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зависимости шагов (по описанию структуры доказательства), 2026-05-14
</a:t>
            </a:r>
            <a:endParaRPr lang="en-US" sz="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аксиомы важны не только в геометрии
</a:t>
            </a:r>
            <a:endParaRPr lang="en-US" sz="2546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— чтобы не было противоречий
</a:t>
            </a:r>
            <a:pPr algn="ctr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задают исходные правила, на которых строятся определения и доказательства. Если правила фиксированы заранее, рассуждения становятся надёжными и помогают избегать противоречий между утверждениями.
</a:t>
            </a:r>
            <a:endParaRPr lang="en-US" sz="763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— как работают алгоритмы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тоже опирается на заранее определённые правила выполнения шагов. Аксиоматический подход помогает формально объяснять, почему результат получается всегда и при каких условиях это верно.
</a:t>
            </a:r>
            <a:endParaRPr lang="en-US" sz="808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логике — дисциплина выводов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использует общие принципы вывода, чтобы из посылок получать корректные заключения. Аксиомы здесь играют роль «стартовых схем», по которым проверяется правильность рассуждения.
</a:t>
            </a:r>
            <a:endParaRPr lang="en-US" sz="807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физике — основания для моделей
</a:t>
            </a:r>
            <a:pPr algn="ctr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физических теориях аксиоматический характер виден в базовых допущениях: они задают, какие закономерности можно выводить дальше. Затем эксперименты проверяют, совпадает ли модель с реальностью.
</a:t>
            </a:r>
            <a:endParaRPr lang="en-US" sz="76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линейки как «идеальный» пример прямой
</a:t>
            </a:r>
            <a:pPr algn="ctr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представить, что край линейки — это прямая, становится легче понимать аксиомы о построениях на плоскости. Линии на рисунке ведут к конкретным шагам: от двух точек можно провести прямую и использовать обозначения в доказательстве.
</a:t>
            </a:r>
            <a:endParaRPr lang="en-US" sz="702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как раскрытая дверь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дверь показывает угол: две стороны образуют его вершину и направление. Такая картинка помогает связать слова из определения угла с тем, что реально видно на чертеже. Потом свойствами углов проще обосновывать переходы в задачах.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нить и отрезок заданной длины
</a:t>
            </a:r>
            <a:pPr algn="ctr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Натянутая нить хорошо напоминает отрезок: у него есть начало и конец, а длина — важный параметр. Когда аксиома говорит об откладывании отрезка, легче представить, как на чертеже появляется нужная величина для дальнейших вычислений.
</a:t>
            </a:r>
            <a:endParaRPr lang="en-US" sz="710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аксиомы и объекты вокруг нас
</a:t>
            </a:r>
            <a:endParaRPr lang="en-US" sz="25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дают исходную основу, определения уточняют смысл, а теоремы расширяют систему знаний. Строгое доказательство — это цепочка обоснованных шагов с опорой на известные правила и проверяемый вывод.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аксиомы делают теоремы доказуемыми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2026-05-14T02:23:34Z</dcterms:created>
  <dcterms:modified xsi:type="dcterms:W3CDTF">2026-05-14T02:23:34Z</dcterms:modified>
</cp:coreProperties>
</file>