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Додарвиновская картина мира: основные понятия 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Убеждение в неизменности видов и их божественном создании в доДарвиновскую эпоху.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научных представлений XVIII–XIX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XVIII – первой половины XIX века религия влияла на науки, но открытия в геологии и анатомии начали ставить под сомнение традиционные взгляды о происхождении жизни.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додарвиновская картина мира?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система взглядов, в которой все живые существа считались неизменными с момента их божественного сотворения и признавались вечными.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понималась как совершенная, а каждый вид — как уникальное творение, не подверженное изменению со временем или внешними воздействиями.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такого времени подчеркивали непрерывность существования видов с момента создания и отрицали возможность их эволюционного развития.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и догмы фиксизма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утверждал, что все виды созданы высшей силой и не меняются с течением времени, отвергая идею изменения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Фиксизм рассматривал виды как неизменные и отдельные сущности без эволюционных связей, что отражалось в схеме дерева жизни без ветвлений.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Классификационные системы Карла Линнея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иерархическую систему классификации живых организмов, упорядочив природу по группам и классам для удобства изучения.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бинарную номенклатуру — каждому виду присваивалось латинское имя из двух слов, что стало стандартом в биологии.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Обосновал фиксизм, считая виды неизменными с момента их божественного создания и не допускающим их трансформацию.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система способствовала систематизации биологических знаний и усилила представление о стабильности и постоянстве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изменения видов в жизни Ламарка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предположил, что организмы могут медленно изменяться под влиянием среды и что эти изменения могут наследоваться. Примером служит теория удлинения шеи жирафов ради достижения пищи.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условий по Ламарку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мнению, организм адаптируется к окружающей среде, и полезные приобретённые признаки, вроде наращивания мышц или изменения формы, передаются потомству.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и первые эволюционные идеи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медленных изменениях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предложил униформизм — идею, что земные рельефы формируются постепенно, а не внезапными катастрофами, что изменило восприятие геологии.
</a:t>
            </a:r>
            <a:endParaRPr lang="en-US" sz="1402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катастрофизму Кювье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Лайеля преобладала теория катастроф, утверждавшая, что земная история состоит из периодов резких изменений и катастрофических вымираний видов.
</a:t>
            </a:r>
            <a:endParaRPr lang="en-US" sz="1402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воззрения и вклад Чарльза Лайеля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6000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 считали возраст Земли в додарвиновскую эпоху, опираясь на библейские хроники.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XIX века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учёные основывали свои представления на религиозных текстах, что не учитывало данные о древних ископаемых, вызывавших вопросы о реальном возрасте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Фиксизм и постепенные изменения — визуальное сравнение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отражены основные положения двух подходов — фиксизм утверждает неизменность видов, а постепенные изменения предлагают трансформацию под влиянием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восприятии происхождения видов формируют основу последующих научных дискуссий в биологии и геологии.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анализ научных концепций XVIII—XIX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религии на естественнонаучные представления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учения доминировали в трактовке природы, утверждая, что все живое создано Богом в неизменном виде, что ограничивало развитие научных теорий.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контролировала интерпретацию научных данных, формируя догматы, которые часто противоречили новым открытиям и мешали признанию перемен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естественного богословия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богословие рассматривало сложные структуры живых организмов как доказательство существования разумного Творца, создавшего природу с продуманным замыслом.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Пейли в своей работе сравнивал организм с часовым механизмом, указывая, что точное устройство требует умного создателя, а не случайных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концепция доминировала в научных кругах до середины XIX века, объясняя природное разнообразие без привлечения идей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72922"/>
            <a:ext cx="4176900" cy="25798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учёных додарвиновского периода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представители науки XVIII–XIX веков с их основными идеями и периодами жизни, оказавшие значимое влияние на развитие биологии.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учёный внес фундаментальный вклад, стимулировавший развитие биологических и геологических 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 и теория катастрофизма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отрицал возможность постепенных изменений видов в течение жизни, подчёркивая внезапность и значительность вымираний.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теория объясняла геологические слои и ископаемые останки без привлечения эволюционных процессов.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полагал, что на Земле происходили масштабные катастрофы, которые приводили к вымиранию одних видов и возникновению новых.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клеточной структуры Робертом Гуком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первым описал клетки в растительном тонком срезе, заложив основы клеточной биологии. Это открытие расширило понимание структуры живых организмов.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Антони ван Левенгука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Левенгук усовершенствовал микроскоп и впервые наблюдал микроорганизмы, открыв невидимый ранее микромир, что значительно углубило знания о живой природе.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опытов по гибридизации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экспериментировали с скрещиванием растений, что дало важные сведения о наследственности и вариациях, подготовив почву для будущих генетических исследований.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XVIII века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додарвиновского мышления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заключалась в том, что считали виды абсолютно неизменными, отвергая возможность эволюционного развития и игнорируя свидетельства изменчивости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преобладала убеждённость в совершенстве видов, а данные о древних остатках воспринимали поверхностно, не ставя под сомнение библейский возраст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останки динозавров и мамонтов вызвали серьёзные сомнения в концепции неизменности видов, став вызовом для прежних научных взглядов.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 показали, что земные слои формировались постепенно на протяжении миллионов лет, опровергая библейские хронологии.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кризисные данные подготовили почву для появления комплексных эволюционных теорий, включая учение Чарльза Дарвина.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сообщество столкнулось с необходимостью переосмысления происхождения и развития жизни на Земле на базе новых фактов.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додарвиновской концепции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методов классификации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основывается на идеях Линнея, который создал иерархическую модель и бинарную номенклатуру, что остаётся основой классификации организмов.
</a:t>
            </a:r>
            <a:endParaRPr lang="en-US" sz="1255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сравнительной анатомии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строения организмов заложили фундамент для будущих эволюционных теорий, позволив понять сходства и различия между видами.
</a:t>
            </a:r>
            <a:endParaRPr lang="en-US" sz="1402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додарвиновских идей на биологию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взглядов на природу до появления теории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научных идей, подготовивших теорию эволюции Дарвина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виды как вызов додарвиновской науке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мамонтов и гигантских рептилий удивили учёных, поскольку свидетельствовали о вымирании видов и противоречили представлениям о неизменности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спровоцировали активные обсуждения и стимулировали появление новых гипотез о происхождении и изменчивости жизни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додарвиновского мировоззрения в истории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Додарвиновская картина мира заложила основы систематического подхода и понимания природы, подготовив путь для перехода к современным эволюционным теориям и развитию биологии.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2026-05-08T05:05:47Z</dcterms:created>
  <dcterms:modified xsi:type="dcterms:W3CDTF">2026-05-08T05:05:47Z</dcterms:modified>
</cp:coreProperties>
</file>