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круглых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окружность, круг и их важные элементы.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круглые фигуры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точно читать чертежи, строить окружности циркулем и уверенно решать задачи, где встречаются радиусы, диаметры и части круга.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круг: основные определения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находятся на одинаковом расстоянии от одной точки, называемой центром. Именно это расстояние задаёт форму фигуры.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Радиусом называют отрезок от центра окружности до любой её точки. Все радиусы одной окружности имеют одинаковую длину, что помогает сравнивать и строить фигуры.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 — это часть плоскости, расположенная внутри окружности вместе с самой линией окружности. Поэтому круг включает не только границу, но и внутреннюю область.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круглой фигуры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элементы окружности и их свойства.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всегда состоит из двух радиусов, а остальные элементы помогают точно описывать положение точек на 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«Окружность и круг»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элементы окружности на чертеже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O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центр обычно обозначают буквой O. От него отсчитывают все расстояния до окружности, поэтому именно эта точка задаёт положение всей фигуры.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OA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точкой окружности. Если на рисунке несколько радиусов одной окружности, их длины будут одинаковыми, даже если они направлены в разные стороны.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BC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 соединяет две точки окружности. Он всегда длиннее любого радиуса и позволяет быстро находить размер окружности по известному радиусу.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DE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но может не проходить через центр. Чем ближе хорда к центру, тем она обычно длиннее, что видно на чертежах.
</a:t>
            </a:r>
            <a:endParaRPr lang="en-US" sz="11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радиуса и диаметра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 удобно проверять по одной формуле, не считая каждую окружность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во всех примерах равен удвоенному радиусу, поэтому зависимость между ними постоянна и легко проверяется.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геометрии; значения подобраны для иллюстрации правила d = 2r.
</a:t>
            </a:r>
            <a:endParaRPr lang="en-US" sz="9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радиуса составляют диаметр одной окружности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соотношение помогает быстро находить неизвестный элемент фигуры и проверять правильность построения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«Окружность и круг»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элемент круглой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определения элемента по его положению относительно центра и окружности.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Хорда, дуга и сектор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 и может располагаться по-разному относительно центра. Если хорда проходит через центр, она становится диаметром, то есть особым случаем хорды.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часть окружности между концами хорды. Она показывает не прямой отрезок, а изогнутый участок границы, поэтому её удобно использовать при описании частей окружности.
</a:t>
            </a:r>
            <a:endParaRPr lang="en-US" sz="1093" dirty="0"/>
          </a:p>
        </p:txBody>
      </p:sp>
      <p:sp>
        <p:nvSpPr>
          <p:cNvPr id="11" name="Text 4"/>
          <p:cNvSpPr txBox="1"/>
          <p:nvPr/>
        </p:nvSpPr>
        <p:spPr>
          <a:xfrm>
            <a:off x="262723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 — это часть круга, ограниченная двумя радиусами и дугой. Такой элемент часто выделяют на чертежах, когда нужно показать отдельную часть круглой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круглой фигуры и их границы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ограничены основные части круглой фигуры и что входит в их состав.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граница, а круг включает внутреннюю область; сектор и сегмент являются частями круга, но имеют разные границы.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«Части круга»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через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через центр окружности любую прямую, фигура распадается на две одинаковые половины. На рисунке такие линии можно показать под разными углами, чтобы увидеть, что каждая из них — ось симметрии.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по обе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разные стороны от оси симметрии точки окружности находятся на одинаковом расстоянии от центра. Поэтому левая и правая части совпадают при мысленном сгибании чертежа по этой прямой.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сохраняет свой вид при повороте вокруг центра: его форма не меняется, как ни поверни рисунок. Именно поэтому круглая крышка или тарелка выглядят одинаково со всех сторон.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окружность делит плоскость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фигуры в окружающем мире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удобна для движения, вращения и равномерного распределения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круглые объекты встречаются там, где важны удобство, устойчивость и плавное движение.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геометрии; примеры повседневных предметов. Дата не требуется.
</a:t>
            </a:r>
            <a:endParaRPr lang="en-US" sz="9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приближённое значение числа π, которое используют в школьных задачах.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вычислять длину окружности и площадь круга по знакомым формулам.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школьное приближение числа 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длина окружности зависит от диаметра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окружности важна одна и та же пропорция между диаметром и длиной.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линейную зависимость: увеличение диаметра сразу ведёт к такому же пропорциональному росту длины.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C = πd при π ≈ 3,14.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находят по формуле S = πr², где r — радиус. В вычислениях важно подставлять именно радиус, а не диаметр, иначе ответ получится неверным.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увеличить в два раза, площадь возрастает в четыре раза. Это происходит потому, что радиус входит в формулу во второй степени, а не просто как множитель.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радиус, тем быстрее увеличивается площадь круга. Поэтому большие круглые поверхности занимают заметно больше места, чем кажется на первый взгляд.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при росте радиуса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прирост радиуса заметно влияет на размер круга.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не линейная: при увеличении радиуса площадь растёт всё быстрее, потому что в формуле есть квадрат.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πr² при π ≈ 3,14.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Отметить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листе ставят точку, которая будет центром будущей окружности. От неё потом будут отсчитываться все одинаковые расстояния.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циркуль раскрывают на нужное расстояние по линейке. Важно не менять этот размер во время построения, чтобы окружность получилась ровной.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Провести линию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установки иглы в центр медленно вращают циркуль и получают линию, все точки которой находятся на одинаковом расстоянии от центра.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окружность циркулем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круглые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перепутать фигуры, элементы и формулы.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круглыми фигурами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круг и 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только линия, а круг включает ещё и внутреннюю область. Из-за этой путаницы ученики часто выбирают неверную формулу и получают неправильный ответ.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диаметр вместо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площади и построения чаще нужен радиус. Если подставить диаметр без деления на два, результат станет вдвое или даже вчетверо больше нужного.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связь d = 2r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всегда равен двум радиусам, поэтому легко проверить вычисления. Если это соотношение не учитывать, ответ в задаче может получиться несогласованным с условием.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длину и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окружности измеряют в линейных единицах, а площадь круга — в квадратных. Нельзя писать один и тот же ответ для этих разных величин.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круглых фигурах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фигуры удобны тем, что их можно точно описать через центр, радиус и диаметр. Если помнить свойства симметрии и основные формулы, задачи становятся понятными и решаются быстрее.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2026-05-28T23:38:16Z</dcterms:created>
  <dcterms:modified xsi:type="dcterms:W3CDTF">2026-05-28T23:38:16Z</dcterms:modified>
</cp:coreProperties>
</file>