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алгебре: линии, графики и закономерности
</a:t>
            </a:r>
            <a:endParaRPr lang="en-US" sz="337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графики и их свойства на координатной плоскости.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параллельность в 7 классе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читать графики, сравнивать прямые и понимать, почему одни линии идут в одном направлении и не пересекаются.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параллельные прямые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пересекаются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в одной плоскости называют параллельными, если они не имеют общих точек. На чертеже это означает, что линии идут отдельно и не сближаются.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школе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параллельные линии встречаются на координатной сетке, у сторон прямоугольника и у некоторых графиков линейных функций, которые не пересекаются при продолжении.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расстояние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параллельными прямыми расстояние остаётся одинаковым в любой точке. Это важный признак, который удобно проверять на клетчатой бумаге и в геометрических рисунках.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направление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параллельных прямых совпадает направление: если продолжить их на чертеже, они сохранят одинаковый наклон. Поэтому такие линии выглядят «ровно» относительно друг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5" y="1298100"/>
            <a:ext cx="3934690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вокруг нас и на чертежах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страницах в клетку или в линейку легко увидеть прямые, идущие в одном направлении. Такие линии помогают заметить, как выглядит параллельность в привычной обстановке.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тетради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удобно сравнивать прямые по клеткам: если расстояние между ними не меняется, а направление одинаково, можно говорить о параллельности без сложных измерений.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есть у полок, рельсов, дорожной разметки и краёв тетради. Эти примеры показывают, что параллельность часто встречается в реальных объектах, а не только в учебнике.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конструкции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промежуток между линиями — самый заметный внешний признак. Он помогает быстро распознать параллельные прямые на рисунке, даже если чертёж выполнен очень просто.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признак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135" y="1479650"/>
            <a:ext cx="2047730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координатной плоскости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параллельные прямые имеют одинаковый наклон. Если линии поднимаются или опускаются одинаково, но не совпадают, они не пересекутся.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наклон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параллельных прямых разные точки пересечения с осями, поэтому их графики находятся на разных уровнях. Это помогает отличать их по виду и по координатам.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точки пересечения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важно уметь переходить от внешнего вида линии к её свойствам. Если прямые идут в одном направлении и не сближаются, можно считать их параллельными.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 по графику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параллельности встречаются в школьных задачах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чаще всего используют признаки, которые легко проверить по чертежу без дополнительных построений.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способы проверки — визуальное сравнение наклона и работа с углами; расстояние используют реже, но оно тоже важно.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школьным признакам параллельности; количественные доли условные, для наглядности.
</a:t>
            </a:r>
            <a:endParaRPr lang="en-US" sz="12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шаг за шагом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школьным признакам параллельности и правилам работы с углами и координатной сеткой.
</a:t>
            </a:r>
            <a:endParaRPr lang="en-US" sz="15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при пересечении секущей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секущая пересекает две параллельные прямые, соответственные углы оказываются равными. Это свойство помогает быстро находить неизвестный угол на готовом чертеже.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из этих свойств подтверждено измерением или вычислением, можно сделать вывод, что прямые параллельны. Так решают многие школьные задачи.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параллельности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односторонних внутренних углов равна 180°. Это особенно удобно в задачах, где известен только один угол и нужно вычислить второй.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при параллельных прямых тоже равны. Благодаря этому можно сравнивать углы по разные стороны секущей и делать выводы без лишних построений.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656" y="1175216"/>
            <a:ext cx="377258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 свойства параллельности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признак, его результат и пример из школьной практики.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верно проверенный признак уже позволяет установить параллельность и использовать её для решения задач.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школьному курсу геометрии и алгебры.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отрезки и лучи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считаются параллельными, если они лежат на параллельных прямых. На рисунках это видно у сторон фигур, рамок и элементов орнамента.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 чертежи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построениях параллельные отрезки помогают создавать прямоугольники, параллелограммы и другие фигуры. Это делает чертёж аккуратным и понятным.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тоже могут быть параллельными, когда их направления совпадают и они расположены на параллельных прямых. Важно не путать сам луч и прямую, на которой он лежит.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графиках линейных зависимостей
</a:t>
            </a:r>
            <a:endParaRPr lang="en-US" sz="2417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на координатной плоскости идут под одним и тем же углом к осям, их называют параллельными. Они не сближаются и не пересекаются даже при продолжении.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помогает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вид графиков позволяет быстро сравнивать зависимости, не строя лишних линий. В задачах 7 класса это помогает замечать одинаковые изменения и понимать, чем отличаются два уравнения.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смещения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линейных функций параллельные графики имеют одинаковый коэффициент наклона, но разные свободные члены. Поэтому линии остаются на разной высоте и проходят через разные точки оси.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учебной и повседневной жизни встречается параллельность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легче всего заметить там, где важны порядок, точность и повторяемость: в чертежах, схемах и предметах с ровными краями.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параллельность встречается почти везде: в учебных задачах она объясняет построения, а в жизни помогает узнавать устойчивые и аккуратные формы.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математики и примерам из повседневной среды.
</a:t>
            </a:r>
            <a:endParaRPr lang="en-US" sz="13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5" y="1298100"/>
            <a:ext cx="3934690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распознают параллельность на рисунке и в тетради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схемах параллельные линии часто отмечают одинаковыми стрелками или одинаковой штриховкой. Такие условные знаки помогают не перепутать их с просто похожими линиями.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чертеже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нельзя полагаться только на внешний вид. Из-за неточного построения линии могут казаться параллельными, хотя при измерении видно, что они немного расходятся.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точности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удобно смотреть, как линии идут относительно клеток: если наклон одинаковый, а расстояние между ними не меняется, это сильный признак параллельности.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клеткам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правила для проверки углов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вспомнить, какие углы используют при проверке параллельности прямых и какие свойства считаются наиболее надёжными в школьных задачах.
</a:t>
            </a:r>
            <a:endParaRPr lang="en-US" sz="1498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вывода о параллельности обычно достаточно одного верного признака, если он подтверждён вычислением, построением или измерением.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«Параллельные прямые»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135" y="1479650"/>
            <a:ext cx="2047730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фигурах 7 класса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противоположные стороны попарно параллельны. Благодаря этому его углы остаются прямыми, а форма выглядит строгой и устойчивой, как у тетрадной клетки или рамки.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обе пары противоположных сторон параллельны. Из-за этого фигура может быть наклонена, но сохраняет особую симметрию и одинаковое направление противоположных сторон.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трапеции только одна пара сторон параллельна, а другая — нет. Это делает фигуру удобной для сравнения с прямоугольником и параллелограммом по числу параллельных сторон.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фигуры с параллельными сторонами
</a:t>
            </a:r>
            <a:endParaRPr lang="en-US" sz="2487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построения: от исходной линии до проверки параллельности и выбора нужной фигуры.
</a:t>
            </a:r>
            <a:endParaRPr lang="en-US" sz="15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линии только кажутся параллельными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на фотографии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снимке железнодорожные рельсы часто выглядят сходящимися вдали, хотя в действительности они параллельны. Это происходит не из-за изменения формы, а из-за того, как глаз и камера воспринимают расстояние.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перспективе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дороги или полосы разметки на фото могут сближаться к горизонту. В жизни они остаются параллельными, но перспектива уменьшает видимое расстояние между ними по мере удаления.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фотографии параллельные линии выглядят сходящимися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расположен объект, тем меньше угол зрения и тем уже кажется промежуток между линиями. Камера усиливает этот эффект перспективы.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видимое расстояние уменьшается с удалением, поэтому параллельные объекты на изображении могут казаться сходящимися.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перспективы для учебной иллюстрации; без использования эмпирических измерений.
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03" y="1784025"/>
            <a:ext cx="414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839225"/>
            <a:ext cx="552000" cy="4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814692"/>
            <a:ext cx="552000" cy="490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математике и технологиях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строить координатную сетку и сравнивать графики. Они делают чертёж понятным и позволяют быстро замечать одинаковое направление линий.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параллельными называют действия, которые идут одновременно и не мешают друг другу. Здесь, как и в геометрии, важны порядок и отсутствие лишних пересечений.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конструкциях параллельные элементы распределяют нагрузку и повышают устойчивость. Поэтому их используют в рамах, опорах и других деталях, где важна прочность.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Параллельность: простая идея, которая многое объясняет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помогает видеть порядок в чертежах, фигурах и графиках. Она связывает алгебру и геометрию, а также учит точно читать и строить математические модели.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2026-05-29T11:09:59Z</dcterms:created>
  <dcterms:modified xsi:type="dcterms:W3CDTF">2026-05-29T11:09:59Z</dcterms:modified>
</cp:coreProperties>
</file>