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Пустыни: удивительный мир жары, песка и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 мир солнца, ветра и скрытой жизни!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пустыня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— это не просто много песка. Здесь очень мало дождей, сухая почва и мало воды. Но даже в таких местах растения и животные умеют удивительно приспосабливаться к жизни.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пустыни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жаркая пустыня — Сахара в Африке. Она огромна: её площадь составляет около 9 миллионов квадратных километров, а днём там палящее солнце и горячий песок.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бывает и холодной. Антарктида почти весь год покрыта льдом и снегом, но осадков там очень мало, поэтому её тоже считают пустыней.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дюны и барханы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Дюны из песка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лёгкие песчинки и насыпает их в высокие холмы. Такие песчаные холмы называются дюнами и могут тянуться далеко, как тихие песочные волны.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Барханы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Барханы похожи на серп или полумесяц. Они медленно передвигаются по пустыне, потому что ветер постоянно подталкивает песок с одного места на другое.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песок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солнце песок сильно нагревается, поэтому ходить по нему босиком очень трудно. Днём он словно проверяет ноги на терпение!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 в пустыне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быстро поднимается, и пустыня начинает нагреваться. Воздух остаётся сухим и прозрачным, поэтому лучи почти не встречают преград.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полудню становится очень жарко. Почва и песок сильно нагреваются, а вода испаряется почти мгновенно, поэтому живым существам трудно сохранять влагу.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захода солнца температура резко падает. Небо часто остаётся ясным, и пустыня быстро остывает, словно днём и ночью это два разных места.
</a:t>
            </a:r>
            <a:endParaRPr lang="en-US" sz="10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помогают себе выжить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листья очень маленькие или превратились в колючки. Так они теряют меньше влаги и лучше защищаются от жаркого солнца.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пустынных растений часто уходят глубоко в землю или широко разрастаются в стороны. Они помогают находить воду там, где она спрятана.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пустынные растения хранят воду в толстых стеблях или стволах. Такой запас помогает им пережить долгие дни без дождя и не засохнуть.
</a:t>
            </a:r>
            <a:endParaRPr lang="en-US" sz="11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пустыне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долго обходится без воды и хорошо переносит жару. Его называют настоящим чемпионом пустыни, потому что он умеет жить там, где другим очень трудно.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Лисица-фенек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фенека большие уши не только для слуха. Они помогают отдавать лишнее тепло, поэтому животное легче переносит жаркий день.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 змеи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ящерицы и змеи прячутся от солнца в норах или тени камней. На поиски еды они выходят, когда становится прохладнее — утром, вечером или ночью.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тоже стараются избегать сильного дневного жара. Они днём сидят в укрытии, а ночью выходят искать добычу, когда воздух становится мягче и прохладнее.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спасаются от жары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животные пустыни уменьшают перегрев и берегут 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— островки жизни в пустыне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есть вода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появляется там, где вода подходит близко к поверхности земли. Из-за этого вокруг можно увидеть зелёные растения, а местность сразу становится похожей на маленький сад.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люди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оазисах часто растут пальмы и другие растения, которым нужна влага. Рядом с такими местами люди могут жить, выращивать растения и отдыхать от жары.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для путников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оазисы были важными остановками в пути. Там можно было напиться, передохнуть и снова отправиться в дорогу, уже с новыми силами.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люди в пустыне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в пустыне кочуют, то есть передвигаются с места на место. Они ищут воду и пастбища для животных, потому что в пустыне всё очень ценно.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строят из глины, камня или лёгких материалов. Такие дома помогают спасаться от жары днём и удерживают прохладу внутри, насколько это возможно.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 пустыне обычно закрывает тело полностью. Она защищает от солнца, ветра и песка, а ещё помогает не перегреваться под палящими лучами.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люди находят воду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Колодцы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люди часто копают колодцы, чтобы добраться до подземной воды. Такой источник может быть далеко от поверхности, поэтому его особенно берегут и используют очень осторожно.
</a:t>
            </a:r>
            <a:endParaRPr lang="en-US" sz="918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оазисах вода подходит близко к земле, и вокруг неё появляется жизнь. Здесь можно напиться, отдохнуть в тени и пополнить запасы перед дальней дорогой.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вода течёт глубоко под землёй и выходит наружу только в отдельных местах. Люди ищут такие источники, потому что без них жить и путешествовать в пустыне трудно.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 каналы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вода не пропадала зря, люди строят хранилища и каналы. Они помогают собирать драгоценную влагу и сохранять её на долгое время для людей, животных и растений.
</a:t>
            </a:r>
            <a:endParaRPr lang="en-US" sz="9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пустыне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облака появляются редко, а дождь может не идти очень долго. Поэтому почва быстро высыхает, а растениям приходится ждать каждую каплю влаги почти как праздник.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солнечные лучи нагревают землю очень сильно. Из-за этого песок и камни становятся горячими, а людям и животным приходится искать тень или укрытие.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пустыне легко поднимает песок и пыль. Тогда воздух становится мутным, а следы на земле быстро исчезают, будто их и не было.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пустыня ненадолго меняется: появляются лужицы, раскрываются цветы и пробиваются молодые ростки. Но такая красота держится недолго, потому что вода быстро испаряется.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оставил эти следы?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лапы на песке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рассвете песок ещё прохладный, и на нём хорошо видны маленькие следы лап. По их размеру и направлению можно догадаться, какое животное пробежало рядом и куда оно спешило. Такая дорожка помогает пустыне раскрыть свои тайны.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Змеиная дорожка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извилистая линия на песке похожа на нарисованную кисточкой. Это след змеи, которая недавно проползла по дюне в поисках прохладного места или добычи. Если присмотреться, можно даже заметить, где она свернула и ускорилась.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пустыни нужны природе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лаборатория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помогают учёным наблюдать, как живые организмы справляются с жарой, засухой и ветром. Здесь легче увидеть, какие приспособления действительно помогают выживать.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пустынях живут растения и животные, которых не встретишь в других местах. Они приспособились к очень трудной жизни и поэтому особенно ценны для природы.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пустынных районах находятся важные природные богатства. Их добыча требует аккуратности, чтобы не повредить хрупкие ландшафты и места обитания живых существ.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сохраняют каменные плато, дюны, солончаки и горные участки. Такие пейзажи важны для изучения Земли и напоминают, насколько разнообразной бывает природа.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песчаная буря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сухой ветер поднимает пыль и песок и временно ухудшает видимость в пустыне.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выпадает так мало, каждое живое существо должно тратить её очень экономно. Поэтому у пустынных жителей столько хитрых приспособлений.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 мм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примерно столько осадков в год отделяет пустыню от многих других природных зон.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пустыни: обычно менее 250 мм осадков в год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пустынях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не только песчаная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Сахаре есть дюны, каменные равнины, горы и высокие плато. Значит, пустыня — это не всегда сплошной песок, как часто думают.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тоже пустыня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там лежат снег и лёд, осадков в Антарктиде очень мало. Поэтому её тоже относят к пустыням, только холодным и очень суровым.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прячется от глаз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пустынные растения и животные ведут скрытный образ жизни. Днём они прячутся, а активными становятся ночью, когда жара немного ослабевает.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пустыни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пустынных районах вода на вес золота, поэтому её нужно использовать очень осторожно. Бережное отношение помогает людям, растениям и животным выживать вместе.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пустынные животные могут испугаться шума и техники. Лучше наблюдать за ними издалека, чтобы не нарушать их спокойную и хрупкую жизнь.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брошенный пакет или бутылка могут долго лежать в пустыне и портить её вид. Чистота особенно важна там, где природа восстанавливается очень медленно.
</a:t>
            </a:r>
            <a:endParaRPr lang="en-US" sz="1091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охраняемые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помогают сохранять пустыни, их растения и животных. Аккуратные путешествия и уважение к правилам защищают природу для будущих поколений.
</a:t>
            </a:r>
            <a:endParaRPr lang="en-US" sz="10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7025"/>
            <a:ext cx="324000" cy="32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453" y="1687025"/>
            <a:ext cx="324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294" y="1675625"/>
            <a:ext cx="238425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544" y="1719425"/>
            <a:ext cx="324000" cy="2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606" y="1705025"/>
            <a:ext cx="324000" cy="28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пустыне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Горячее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здесь светит ярко и долго, поэтому земля быстро нагревается. Днём пустыня кажется раскалённой, а в тени особенно приятно передохнуть.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Дюны и камни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встречаются песчаные холмы, каменистые равнины и даже горные участки. Каждый вид поверхности выглядит по-своему, будто природа рисовала их разными кистями.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— настоящий зелёный остров в море песка. Здесь растут пальмы, а рядом можно увидеть людей и животных, которым нужна вода.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Животные-невидимки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Ящерицы, змеи и другие обитатели пустыни умеют прятаться от жары и врагов. Они двигаются осторожно и часто появляются тогда, когда солнце уже не такое злое.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над пустыней часто видно очень много звёзд, потому что небо бывает чистым и ясным. Это один из самых красивых видов, который можно встретить на Земле.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Пустыни: тихие, суровые и удивительные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кажутся пустыми, но в них кипит своя жизнь. Они учат замечать воду, уважать природу и удивляться тому, как живые существа умеют приспосабливаться.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2026-05-26T10:22:58Z</dcterms:created>
  <dcterms:modified xsi:type="dcterms:W3CDTF">2026-05-26T10:22:58Z</dcterms:modified>
</cp:coreProperties>
</file>