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image" Target="../media/image-1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одной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от дикой природы к живым улицам и домам.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местности начинается с её природы: реки, леса, поля или берега. Именно они подсказывали людям, где жить, чем заниматься и как устроить первое поселение.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всё начинается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выглядело это место очень давно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давно здесь могли шуметь деревья, свистеть ветер и журчать ручьи. По лугам бегали звери, а в небе кружили птицы, будто сторожа этого места.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луга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давали тень, ягоды и дрова, а на лугах росли травы и цветы. Природа выглядела богатой и спокойной, почти как большая зелёная комната без стен.
</a:t>
            </a:r>
            <a:endParaRPr lang="en-US" sz="1597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гости
</a:t>
            </a:r>
            <a:pPr algn="l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приходили сюда ненадолго: за рыбой, дичью, ягодами и грибами. Они не строили много домов, а останавливались только на время, как путешественники с корзинкой.
</a:t>
            </a:r>
            <a:endParaRPr lang="en-US" sz="1511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тех времён могли остаться тропинки, кострища и простые стоянки. Эти следы показывают, что люди уже знали и любили это место, хотя жили здесь редко.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и первые следы жизни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Первые находки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ранними следами людей были кострища, тропинки, орудия труда и временные стоянки. Они показывают, что сюда приходили не случайно, а возвращались снова и снова.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Простой быт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ставили лёгкие шалаши и жили небольшими семьями. В таких жилищах было тесно, зато уютно: рядом были огонь, еда и свои помощники.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Поиски еды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ловили рыбу, собирали ягоды и грибы, искали дрова для костра. Всё нужное приходилось добывать самим, поэтому каждый день был похож на маленькое приключение.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Постоянный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люди стали оставаться здесь надолго. Они строили прочные дома, заводили хозяйство и уже не хотели уезжать, потому что место становилось родным.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3981" y="1483351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08701"/>
            <a:ext cx="391500" cy="3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выбрали это место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рядом
</a:t>
            </a:r>
            <a:pPr algn="ctr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была каждый день: пить, готовить, мыть и поить животных. Река ещё помогала ловить рыбу и перевозить вещи, будто настоящая природная дорога.
</a:t>
            </a:r>
            <a:endParaRPr lang="en-US" sz="1334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земля
</a:t>
            </a:r>
            <a:pPr algn="ctr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хорошей землёй легче было сеять хлеб, сажать овощи и выращивать корм для животных. Урожай помогал людям жить сыто и спокойно, без лишних тревог.
</a:t>
            </a:r>
            <a:endParaRPr lang="en-US" sz="1293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защита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давал дрова, ягоды и стройматериалы. А холмы или густые деревья могли защищать от сильного ветра, словно природный щит для первых жителей.
</a:t>
            </a:r>
            <a:endParaRPr lang="en-US" sz="127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путь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проходила дорога или была переправа, люди легче общались с соседями и обменивались товарами. Так поселение становилось заметнее и оживлённее.
</a:t>
            </a:r>
            <a:endParaRPr lang="en-US" sz="12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росла местность шаг за шагом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природа и труд людей постепенно меняли место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занимались первые жители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пахали землю, сеяли зерно и ждали урожай. Работа была трудной, но без неё не было бы хлеба, а значит, и весёлого обеда.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Рыбалка и охота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Рыба, дичь и другие дары природы помогали семье прокормиться. За ними ходили рано утром, когда природа ещё будто только просыпалась.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мёд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Пчеловодство давало вкусный мёд и полезный воск. Это было ценное занятие, потому что сладкое лакомство в те времена любили не меньше, чем сейчас.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заготавливали дрова, строили дома и чинили вещи. В хозяйстве всё делалось своими руками, поэтому каждый умел быть и мастером, и помощником.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помогали все: взрослые работали, а дети присматривали за младшими, носили воду и учились у старших. Так росла дружная команда.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дома и улицы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 у дороги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дом строили из брёвен, складывая их одно к другому. Внутри ставили большую печь, которая и грела, и кормила, и даже сушила мокрые варежки. Окна были маленькими, зато в доме было тепло и спокойно.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как тропинка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улицы больше напоминали грунтовые дорожки, чем привычные нам проспекты. После дождя по ним было не очень весело идти, зато вокруг стояли заборы, колодцы и телеги, как в настоящей старой деревне.
</a:t>
            </a:r>
            <a:endParaRPr lang="en-US" sz="10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появилось название местности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заметная природа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название появлялось из-за реки, леса, холма, растения или животного. Люди называли место по тому, что сразу бросалось в глаза.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имя или событие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название связано с именем человека или важным случаем. Так память о прошлом сохранялась даже тогда, когда люди уже многое забывали.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— подсказка о прошлом
</a:t>
            </a:r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название помогает понять, что было самым главным в этой местности много лет назад. Это как маленькая загадка, только с историческим ответом.
</a:t>
            </a:r>
            <a:endParaRPr lang="en-US" sz="128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ярмарки и соседи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150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Появились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местности появились хорошие дороги, людям стало легче ездить в соседние сёла и города. Путь занимал меньше времени, а встреч стало больше.
</a:t>
            </a:r>
            <a:endParaRPr lang="en-US" sz="1459" dirty="0"/>
          </a:p>
        </p:txBody>
      </p:sp>
      <p:sp>
        <p:nvSpPr>
          <p:cNvPr id="11" name="Text 4"/>
          <p:cNvSpPr txBox="1"/>
          <p:nvPr/>
        </p:nvSpPr>
        <p:spPr>
          <a:xfrm>
            <a:off x="4727934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Приходили новости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соседей приезжали не только товары, но и новости, рассказы и полезные советы. Благодаря этому люди узнавали больше о мире вокруг себя.
</a:t>
            </a:r>
            <a:endParaRPr lang="en-US" sz="1583" dirty="0"/>
          </a:p>
        </p:txBody>
      </p:sp>
      <p:sp>
        <p:nvSpPr>
          <p:cNvPr id="12" name="Text 5"/>
          <p:cNvSpPr txBox="1"/>
          <p:nvPr/>
        </p:nvSpPr>
        <p:spPr>
          <a:xfrm>
            <a:off x="330150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Заработали ярмарки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ярмарках продавали хлеб, молоко, овощи, ткань и дерево. Это было шумное и весёлое место, где каждый мог найти нужную вещь.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27934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Жизнь оживлялась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новым путём и каждой встречей местность становилась живее. Люди чаще общались, обменивались и чувствовали, что живут не одни.
</a:t>
            </a:r>
            <a:endParaRPr lang="en-US" sz="146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614076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96676"/>
            <a:ext cx="391500" cy="34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74476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313626"/>
            <a:ext cx="391500" cy="313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школе и другим важным местам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рядом с домом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стала местом, где дети учатся читать, писать и считать. Здесь они не только получают знания, но и учатся дружить, помогать друг другу и уважать труд взрослых.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с книгами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можно было взять книгу, журнал или учебник. Она помогала узнавать новое о мире, о природе и о людях, а ещё приучала бережно обращаться с книгами.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и связь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связывала жителей с другими городами и сёлами. Через письма, газеты и посылки люди передавали новости, отправляли нужные вещи и чувствовали, что не живут в стороне от мира.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культуры и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культуры становился местом встреч, концертов и праздников. Здесь жители вместе отмечали важные даты, выступали на сцене и чувствовали, что их местность — это одна большая дружная семья.
</a:t>
            </a:r>
            <a:endParaRPr lang="en-US" sz="12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простых построек к удобной жизни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265162" y="135300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переправа и тропа
</a:t>
            </a:r>
            <a:pPr algn="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тропинки, небольшие переправы и первые мостки. Они помогали людям переходить через воду, добираться до соседей и перевозить самые нужные вещи.
</a:t>
            </a:r>
            <a:endParaRPr lang="en-US" sz="1010" dirty="0"/>
          </a:p>
        </p:txBody>
      </p:sp>
      <p:sp>
        <p:nvSpPr>
          <p:cNvPr id="11" name="Text 3"/>
          <p:cNvSpPr txBox="1"/>
          <p:nvPr/>
        </p:nvSpPr>
        <p:spPr>
          <a:xfrm>
            <a:off x="6436325" y="1282887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мельница и мастерская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жителей становилось больше, возникали мельницы и мастерские. Люди мололи зерно, чинили инструменты и делали нужные в быту вещи уже не только для себя.
</a:t>
            </a:r>
            <a:endParaRPr lang="en-US" sz="1010" dirty="0"/>
          </a:p>
        </p:txBody>
      </p:sp>
      <p:sp>
        <p:nvSpPr>
          <p:cNvPr id="12" name="Text 4"/>
          <p:cNvSpPr txBox="1"/>
          <p:nvPr/>
        </p:nvSpPr>
        <p:spPr>
          <a:xfrm>
            <a:off x="3265162" y="243047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новые дороги
</a:t>
            </a:r>
            <a:pPr algn="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больших дорог стало легче возить хлеб, дерево и товары. По дороге приезжали гости, торговцы и мастера, а жизнь в местности становилась заметно оживлённее.
</a:t>
            </a:r>
            <a:endParaRPr lang="en-US" sz="1010" dirty="0"/>
          </a:p>
        </p:txBody>
      </p:sp>
      <p:sp>
        <p:nvSpPr>
          <p:cNvPr id="13" name="Text 5"/>
          <p:cNvSpPr txBox="1"/>
          <p:nvPr/>
        </p:nvSpPr>
        <p:spPr>
          <a:xfrm>
            <a:off x="6436325" y="356412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— более удобный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строили прочные дома, использовали новые инструменты и старались делать быт удобнее. Так каждое новое дело понемногу меняло привычную жизнь к лучшему.
</a:t>
            </a:r>
            <a:endParaRPr lang="en-US" sz="10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жила местность в тяжёлые годы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354700" y="1877884"/>
            <a:ext cx="44037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дома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приходила беда, жители старались сохранить свои дома и близких. Они дежурили, помогали соседям и делали всё, чтобы в трудное время никто не остался один.
</a:t>
            </a:r>
            <a:endParaRPr lang="en-US" sz="1380" dirty="0"/>
          </a:p>
        </p:txBody>
      </p:sp>
      <p:sp>
        <p:nvSpPr>
          <p:cNvPr id="12" name="Text 3"/>
          <p:cNvSpPr txBox="1"/>
          <p:nvPr/>
        </p:nvSpPr>
        <p:spPr>
          <a:xfrm>
            <a:off x="1354700" y="2676925"/>
            <a:ext cx="4977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для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трудились на полях, на фермах и в мастерских, чтобы поддержать фронт и страну. Они выращивали хлеб, собирали вещи для солдат и работали без лишних слов, но с большим упорством.
</a:t>
            </a:r>
            <a:endParaRPr lang="en-US" sz="1380" dirty="0"/>
          </a:p>
        </p:txBody>
      </p:sp>
      <p:sp>
        <p:nvSpPr>
          <p:cNvPr id="13" name="Text 4"/>
          <p:cNvSpPr txBox="1"/>
          <p:nvPr/>
        </p:nvSpPr>
        <p:spPr>
          <a:xfrm>
            <a:off x="1354700" y="3475975"/>
            <a:ext cx="55005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друг о друге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тяжёлые годы особенно важно было не терять доброту. Люди делились едой, одеждой и дровами, а ещё поддерживали тех, кому было страшно, холодно или очень трудно.
</a:t>
            </a:r>
            <a:endParaRPr lang="en-US" sz="1380" dirty="0"/>
          </a:p>
        </p:txBody>
      </p:sp>
      <p:sp>
        <p:nvSpPr>
          <p:cNvPr id="14" name="Text 5"/>
          <p:cNvSpPr txBox="1"/>
          <p:nvPr/>
        </p:nvSpPr>
        <p:spPr>
          <a:xfrm>
            <a:off x="1354700" y="4268300"/>
            <a:ext cx="5970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героях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обелиски, памятники и мемориальные доски напоминают о тех, кто защищал родную землю. У таких мест люди останавливаются, чтобы вспомнить героев и поблагодарить их.
</a:t>
            </a:r>
            <a:endParaRPr lang="en-US" sz="13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местность снова оживала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тяжёлых лет люди снова брались за строительство. Они ставили дома, чинили крыши и окна, чтобы семьи могли жить спокойно и чувствовать себя в безопасности.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свет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открывались школы и проводилось электричество, жизнь становилась удобнее. Дети могли учиться, а взрослые — работать дольше и с меньшими трудностями, чем раньше.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дорог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дорог и мостов помогал быстрее добираться до школы, работы и соседних деревень. Снова появлялась возможность возить продукты, стройматериалы и нужные вещи без долгих обходов.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сажали деревья, убирали улицы и ставили новые заборы. Так местность постепенно становилась уютной, зелёной и красивой, словно после большой весенней уборки.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8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12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8425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0650" y="1486951"/>
            <a:ext cx="391500" cy="391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она сегодня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улицы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по улицам ездят автобусы и машины, а люди ходят по тротуарам. Асфальт, светофоры и знаки делают движение понятным и помогают всем чувствовать себя спокойнее.
</a:t>
            </a:r>
            <a:endParaRPr lang="en-US" sz="1152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 отдыха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дворах, на площадках и в парках дети играют, а взрослые гуляют и отдыхают. Такие места делают жизнь дружелюбной и помогают жителям чаще встречаться.
</a:t>
            </a:r>
            <a:endParaRPr lang="en-US" sz="1173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местности появляются новые дома, в которых удобно жить семьям. Но рядом всё ещё можно увидеть старые постройки, которые напоминают о прошлом и будто шепчут: «Я тут давно!»
</a:t>
            </a:r>
            <a:endParaRPr lang="en-US" sz="1082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 учёба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ходят в школу, а взрослые работают в разных профессиях. Каждый день люди делают своё дело, чтобы местность развивалась и оставалась удобной для жизни.
</a:t>
            </a:r>
            <a:endParaRPr lang="en-US" sz="1171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рядом
</a:t>
            </a:r>
            <a:pPr algn="ctr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современной местности сохраняются старые дома, памятники, названия улиц и семейные истории. Они соединяют новое и давнее, чтобы прошлое не исчезало бесследно.
</a:t>
            </a:r>
            <a:endParaRPr lang="en-US" sz="11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колодец у дороги
</a:t>
            </a:r>
            <a:pPr algn="ctr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старого колодца когда-то останавливались жители, чтобы набрать воду и поговорить с соседями. Сегодня он может стоять как тихий свидетель прошлого. Рядом легко представить людей с вёдрами, телегой и неторопливой деревенской жизнью.
</a:t>
            </a:r>
            <a:endParaRPr lang="en-US" sz="924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Памятник, который помнят все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или обелиск собирает вокруг себя и тишину, и память. У его подножия обычно лежат цветы, а рядом взрослые рассказывают детям о героях, защитниках и важных событиях, которые нельзя забывать.
</a:t>
            </a:r>
            <a:endParaRPr lang="en-US" sz="1001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прошлого, которые можно увидеть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сделал местность известной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150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врачи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открывали детям путь к знаниям, а врачи берегли здоровье жителей. Их труд был заметен каждый день, потому что именно к ним люди шли за помощью, советом и добрым словом.
</a:t>
            </a:r>
            <a:endParaRPr lang="en-US" sz="1447" dirty="0"/>
          </a:p>
        </p:txBody>
      </p:sp>
      <p:sp>
        <p:nvSpPr>
          <p:cNvPr id="11" name="Text 4"/>
          <p:cNvSpPr txBox="1"/>
          <p:nvPr/>
        </p:nvSpPr>
        <p:spPr>
          <a:xfrm>
            <a:off x="4727934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Хлеборобы и труженики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Хлеборобы выращивали зерно, ухаживали за полями и знали, как зависит урожай от погоды и труда. Их работа помогала всем жителям быть сытыми и уверенно смотреть вперёд.
</a:t>
            </a:r>
            <a:endParaRPr lang="en-US" sz="1447" dirty="0"/>
          </a:p>
        </p:txBody>
      </p:sp>
      <p:sp>
        <p:nvSpPr>
          <p:cNvPr id="12" name="Text 5"/>
          <p:cNvSpPr txBox="1"/>
          <p:nvPr/>
        </p:nvSpPr>
        <p:spPr>
          <a:xfrm>
            <a:off x="330150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и мастера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возводили дома, мосты и важные здания, а мастера чинили, пилили, ковали и создавали нужные вещи. Благодаря их умелым рукам местность становилась крепче и удобнее.
</a:t>
            </a:r>
            <a:endParaRPr lang="en-US" sz="1447" dirty="0"/>
          </a:p>
        </p:txBody>
      </p:sp>
      <p:sp>
        <p:nvSpPr>
          <p:cNvPr id="13" name="Text 6"/>
          <p:cNvSpPr txBox="1"/>
          <p:nvPr/>
        </p:nvSpPr>
        <p:spPr>
          <a:xfrm>
            <a:off x="4727934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Защитники и хранители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Защитники Отечества, а также люди, которые бережно сохраняли историю, оставили после себя пример смелости и верности родной земле. О них рассказывают в семьях и в школе.
</a:t>
            </a:r>
            <a:endParaRPr lang="en-US" sz="14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рассказывают о прошлом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фотографии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фотографиях можно увидеть дома, одежду, улицы и лица людей. Иногда одна старая карточка рассказывает больше, чем длинный рассказ, потому что в ней хранится живой взгляд прошлого.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газеты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газеты помогают узнать, о чём говорили люди, чем они жили и какие события считали важными. Это как маленькие окна в прошлую жизнь, только без скрипа.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планы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показывают, где раньше проходили дороги, где стояли дома и как менялась местность со временем. По ним легко заметить, что одна улица могла появиться на месте тропинки.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старших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бабушек, дедушек и других старших людей делают историю тёплой и близкой. В их словах сохраняются детали, которые не всегда можно увидеть на карте или снимке.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сохранённый памятник уже помогает не потерять память о прошлом.
</a:t>
            </a:r>
            <a:endParaRPr lang="en-US" sz="1873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бережно сохранённый старый объект напоминает людям, что у местности есть своя память, а значит, и будущее, которое нужно строить с уважением.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Обобщающий вывод по материалам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местности продолжается в каждом дне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местности свой характер: в ней живут природа, труд людей и память поколений. Стоит только присмотреться — и прошлое заговорит в названиях, домах и добрых семейных историях.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2026-05-25T16:43:32Z</dcterms:created>
  <dcterms:modified xsi:type="dcterms:W3CDTF">2026-05-25T16:43:32Z</dcterms:modified>
</cp:coreProperties>
</file>