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войны сохранили боль, надежду и силу народа.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в лирике XX века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стихи быстро доходили до фронта и тыла через газеты, радио и память читателей. Они помогали пережить страх, разлуку и ожидание, превращая личные чувства в общее слово страны.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поэзия как голос эпохи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1941–1945 годов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
</a:t>
            </a:r>
            <a:pPr algn="l" indent="0" marL="0">
              <a:lnSpc>
                <a:spcPct val="115000"/>
              </a:lnSpc>
              <a:buNone/>
            </a:pPr>
            <a:r>
              <a:rPr lang="en-US" sz="66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Великая Отечественная война. Для миллионов людей привычная жизнь сразу сменилась тревогой, мобилизацией и ожиданием долгих и тяжёлых испытаний.
</a:t>
            </a:r>
            <a:endParaRPr lang="en-US" sz="1614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1941–1942 годы: фронт и тыл
</a:t>
            </a:r>
            <a:pPr algn="l" indent="0" marL="0">
              <a:lnSpc>
                <a:spcPct val="115000"/>
              </a:lnSpc>
              <a:buNone/>
            </a:pPr>
            <a:r>
              <a:rPr lang="en-US" sz="67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Шли отступления, эвакуация заводов и семей, усиливалась блокада Ленинграда. В стихах всё чаще звучали разлука, холод, письма и надежда на возвращение.
</a:t>
            </a:r>
            <a:endParaRPr lang="en-US" sz="1634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 год: перелом в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сражений усилилась вера в победу. Поэзия этого времени стала звучать твёрже, увереннее и всё чаще обращалась к мужеству солдата.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год: победа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завершилась, но пережитое осталось в памяти народа. Литература сохранила цену победы и судьбы тех, кто не вернулся с фронта.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поэтов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авторы не наблюдали войну со стороны, а жили в её ритме. Они видели окопы, походы, разлуку и человеческую стойкость своими глазами.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военной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слово рождалось из писем, газетных заметок, фотографий и фронтовых записей. Такие детали делали стихи точными, живыми и особенно убедительными для читателей.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 войне: солдат, журналист, свидетель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706155"/>
            <a:ext cx="316800" cy="253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694200"/>
            <a:ext cx="316800" cy="31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0525" y="5710625"/>
            <a:ext cx="24255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военной лирики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долг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показывали любовь к стране как внутреннюю опору. Ради Родины человек выдерживал лишения, опасность и тяжёлые потери.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героев поддерживают письма, верность и надежда на встречу. Эти чувства помогают пережить разлуку и войну.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дружба в лирике звучит как взаимная поддержка. Рядом с товарищем легче выстоять в холоде, страхе и усталости.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память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Письмо-треугольник становится знаком связи с домом. Через него слышны материнская забота, тепло семьи и ожидание весточки.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павших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напоминают о цене победы и о тех, кто не вернулся. В них звучат скорбь, благодарность и уважение к погибшим.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обращается к любимой как к тому, кто помогает ему выстоять. Простые слова делают чувство особенно искренним и убедительным.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Написанное в 1941 году, это стихотворение быстро стало известным, потому что говорило о самом важном для миллионов людей — надежде на возвращение.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«Жди меня» Симонов показал, что верность и ожидание могут стать настоящей опорой для человека, оказавшегося на войне.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Симонов: сила личного чувства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умеет шутить даже в тяжёлые минуты. Эта живая интонация помогала читателям видеть в нём не легенду, а настоящего фронтового товарища.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писалась в годы войны и показывала главное: сила армии состоит не только в подвиге, но и в стойкости простого человека.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«Василии Тёркине» Твардовский создал героя, который похож на обычного бойца. Он не идеален, но смел, находчив и не теряет человеческого достоинства.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и образ простого солдата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«В землянке» родилось из фронтового опыта и передаёт тесное, холодное пространство, где человеку особенно остро не хватает домашнего тепла.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слышны одиночество, усталость и опасность, но рядом с ними — память о любимом человеке и желание сохранить внутренний свет.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стихотворение стало песней: его легко запоминали, а знакомая мелодия усиливала чувство близости и поддержки среди солдат и слушателей.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землянке» объединила бытовую правду фронта и тихую надежду, что помогает человеку пережить трудный день и дождаться встречи.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Сурков и песня военного времени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Исаковский писал ясно и просто, словно продолжая традицию народной песни. Его стихи легко запоминались и сразу находили отклик у самых разных людей.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часто звучат мотивы дороги, дома, разлуки и верности. Эти образы делали войну не абстрактной, а близкой каждому читателю.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интонация помогла его произведениям стать особенно популярными. Они воспринимались как слова, которые мог бы сказать сам народ.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Исаковский: лирика памяти и дороги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личное чувство соединяется с судьбой страны. Поэтому война у Ахматовой — это испытание для памяти, культуры и человеческого достоинства.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Сдержанная, высокая интонация делает её военную поэзию особенно сильной. Она показывает, как переживание народа становится частью большой истории.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военные годы Ахматова особенно остро писала о Ленинграде, осаде и общей беде. Её лирика передаёт не только скорбь, но и внутреннюю стойкость.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трагедия народа и личная боль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расстановка тем показывает, что военная поэзия говорила прежде всего о человеческой стойкости и личных чувствах.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стихи связывали войну с Родиной и ожиданием близких; описания боя занимали второстепенное место.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военных стихотворений, представленных в презентации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Преобладающие темы военной лирики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стихи обычно строились на коротких строках и простых рифмах, чтобы текст легко запоминался и звучал естественно даже в устной передаче.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обращались к конкретному человеку: другу, матери, любимой, бойцу. Такое обращение делало лирику личной и особенно убедительной для читателя.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разговорная интонация, повтор слов и песенный ритм. Эти средства помогали передать живую речь фронта и тыла без лишней вычурности.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встречались письма, ожидание ответа, образ дороги и домашнего тепла. Через такие детали война показывалась через человеческий опыт, а не только через события.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военных стихов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военной лирики 1941–1945 годов, школьная литературная традиция
</a:t>
            </a:r>
            <a:endParaRPr lang="en-US" sz="1175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военной лирики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произведения, которые особенно ярко передают чувства и опыт военного времени.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тексты по-разному говорят об одном: в войну человеку особенно нужны вера, поддержка и память о близких.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Песенный вариант помогал стихам быстро распространяться: их запоминали на слух, пели в землянках, в госпиталях и в тылу. Так поэзия становилась частью общего переживания.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соединяла личное чувство и коллективную поддержку. Простая мелодия усиливала смысл слов о доме, дороге, встрече и надежде, поэтому такие тексты долго жили в памяти людей.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 войне как форма лирики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рождалось военное стихотворение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фронтовой опыт превращался в поэтический текст.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31" y="47159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481" y="2436975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и память о потерях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письмо часто становится знаком связи с живыми и с погибшими. Оно хранит надежду, ожидание ответа и память о человеке, которого уже нельзя увидеть.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в стихах символизирует народную благодарность. Он помогает сохранить имена павших и сделать их подвиг частью общей исторической памяти.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Обелиск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могил и братских захоронений напоминают о цене победы. Поэты говорят о тишине, в которой слышится уважение к тем, кто не вернулся с войны.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Могила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о потерях не только скорбит, но и удерживает связь поколений. Через неё школьник понимает, что помнить о войне значит беречь мир и человеческую жизнь.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воспоминание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стихотворении нередко соседствуют противоположные чувства, потому что война делает человека одновременно сильнее и уязвимее.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эмоции — надежда и тревога: они задают напряжение лирики и показывают внутреннюю борьбу человека.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эмоциональных мотивов в стихах о Великой Отечественной войне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человека в военной лирике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стихи учат замечать ценность мира, верности и взаимной поддержки. Они показывают, что слово способно помогать человеку выдерживать самые трудные испытания.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такие произведения важны ещё и потому, что развивают сочувствие. Они напоминают о памяти, ответственности и уважении к прошлому своей страны.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помогает почувствовать историю через судьбы обычных людей. Благодаря ей война воспринимается не как набор дат, а как опыт живых сердец и семей.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важны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они стремились говорить правду о войне без украшательства. Их стихи убеждают именно потому, что в них слышны личный опыт, боль, страх и надежда.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выбирали ясный язык, чтобы их понимали солдаты, рабочие, школьники и люди в эвакуации. Простота формы делала смысл особенно сильным и запоминающимся.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лирика сосредоточена на человеке: на долге, любви, разлуке, верности и памяти. Даже когда речь идёт о сражении, в центре остаётся человеческая жизнь.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них по-своему создал художественное свидетельство эпохи. Вместе их произведения сформировали важную часть национальной культуры и исторической памяти.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поэтов военного поколения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Великой Отечественной войне сохранили не только события, но и чувства людей. Через них мы лучше понимаем цену победы, силу слова и ответственность памяти.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войны: память, которую хранят стихи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2026-05-22T17:27:26Z</dcterms:created>
  <dcterms:modified xsi:type="dcterms:W3CDTF">2026-05-22T17:27:26Z</dcterms:modified>
</cp:coreProperties>
</file>