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Мхи, которые меняют воду, почву и жизнь болот.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Сфагновые мхи: маленькие растения с большой ролью
</a:t>
            </a:r>
            <a:endParaRPr lang="en-US" sz="405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особый сфагнум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 — это споровые растения без настоящих корней, цветов и семян. Среди них сфагнум выделяется строением листьев: он запасает воду и помогает влажным местам сохранять особый природный режим.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сфагнума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217850" y="95233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стебелёк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217850" y="119609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сфагнума мягкий тонкий стебелёк, на котором густо расположены мелкие листочки. Именно они формируют рыхлый, но плотный ковёр растения на поверхности болота.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17850" y="171858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Листья-губки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217850" y="196234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листьях есть живые и крупные мёртвые клетки с порами. Мёртвые клетки быстро впитывают и удерживают воду, поэтому сфагнум работает как природная губка.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217850" y="248483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Верхушка роста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1217850" y="272859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растения происходит в верхней части побега. Там образуются новые клетки, а нижние участки постепенно стареют и отмирают, не мешая развитию верхушки.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1217850" y="325108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 корней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1217850" y="349484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взрослого сфагнума настоящих корней нет. У молодых растений могут быть ризоиды, но позже они исчезают, потому что мох получает воду всей поверхностью.
</a:t>
            </a:r>
            <a:endParaRPr lang="en-US" sz="1100" dirty="0"/>
          </a:p>
        </p:txBody>
      </p:sp>
      <p:sp>
        <p:nvSpPr>
          <p:cNvPr id="17" name="Text 10"/>
          <p:cNvSpPr txBox="1"/>
          <p:nvPr/>
        </p:nvSpPr>
        <p:spPr>
          <a:xfrm>
            <a:off x="1217850" y="401733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торфа
</a:t>
            </a:r>
            <a:endParaRPr lang="en-US" sz="1400" dirty="0"/>
          </a:p>
        </p:txBody>
      </p:sp>
      <p:sp>
        <p:nvSpPr>
          <p:cNvPr id="18" name="Text 11"/>
          <p:cNvSpPr txBox="1"/>
          <p:nvPr/>
        </p:nvSpPr>
        <p:spPr>
          <a:xfrm>
            <a:off x="1217850" y="426109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Отмершая нижняя часть сфагнума не исчезает быстро. Она накапливается слоями, уплотняется и со временем становится частью торфа, который образуется очень медленно.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растёт сфагнум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лучше всего чувствует себя там, где много воды и мало питательных веществ. Поэтому он особенно часто образует ковры на болотах и в заболоченных местах.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болота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 сфагнумом часто растут осока, багульник и клюква. Эти растения хорошо приспособлены к влажной и бедной почве, которая характерна для болот.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 болотными растениями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сырых лесах мох поселяется на почве и в низинах, где долго держится влага. Такие участки подходят ему лучше, чем сухие и хорошо прогреваемые места.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Сырые леса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широко встречается в северных районах, включая влажные участки тундры. Там он переносит прохладу и помогает удерживать воду в очень непростых условиях.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удерживает сфагнум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количество мха способно заметно намокать после дождя или при высокой влажности. Это объясняет, почему он так важен для сырых мест.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удерживает воды во много раз больше собственной массы, поэтому помогает болоту долго не пересыхать.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обобщённое свойство сфагнума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88" y="1273625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выделяет вещества, которые постепенно подкисляют окружающую среду. Из-за этого условия становятся менее удобными для многих растений, привыкших к нейтральной почве.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веществ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кислой среде бактерии и грибы работают медленнее. Растительные остатки разрушаются не так быстро, как на обычной почве, и накапливаются дольше.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разложение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остатки сфагнума не успевают быстро разложиться, они накапливаются в болоте. Так появляется толстый слой органического вещества, из которого позже образуется торф.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органики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и влажная среда подходит не всем видам. Поэтому рядом со сфагнумом остаются только растения, хорошо приспособленные к болотным условиям, например клюква и багульник.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растений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сфагнум делает среду кислой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торф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в сфагновом болоте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и обычные лесные мхи: основные отличия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сфагнум особенно связан с болотами и накоплением влаги, а обычные лесные мхи чаще встречаются на твёрдых и суховатых поверхностях.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сильнее удерживает воду, подкисляет среду и участвует в образовании торфа, поэтому его роль в природе заметно отличается от обычных мхов.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сфагнума для болотных экосистем
</a:t>
            </a:r>
            <a:endParaRPr lang="en-US" sz="2809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удерживает большое количество воды и помогает болоту долго оставаться влажным. Благодаря этому растения и животные не зависят от кратковременных дождей.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влажность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не только растёт, но и меняет свойства всей территории. Он влияет на кислотность, влажность и накопление органического вещества в болотной системе.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Влияет на круговорот веществ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сфагновых сообществах живут клюква, багульник, пушица и многие мелкие животные. Мох создаёт для них особые условия, которые трудно заменить другим покровом.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среду обитания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сфагнума становится меньше, болото быстрее теряет влагу и меняется состав его обитателей. Тогда экосистема становится более уязвимой к засухе и разрушению.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устойчивость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Сфагновый ковёр как место жизни для организмов
</a:t>
            </a:r>
            <a:endParaRPr lang="en-US" sz="2484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ковёр сфагнума скрывает насекомых, пауков и личинок от хищников. Между побегами легко прятаться, а значит, у мелких организмов больше шансов выжить.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от опасности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служит домом не только для заметных животных, но и для микроскопических организмов. В таком влажном месте они находят подходящие условия для жизни и развития.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 болота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мохового ковра дольше сохраняются вода и тепло. Поэтому даже маленькие живые существа могут переживать прохладные или сухие периоды намного спокойнее.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 тепло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 использует сфагнум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сфагнум особенно ценят за способность удерживать влагу и улучшать условия для растений, поэтому он чаще всего нужен в садоводстве и растениеводстве.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практическая ценность сфагнума связана с уходом за растениями; другие способы применения важны, но сегодня имеют более ограниченную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биологии и истории использования сфагнума; без точных количественных данных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в садоводстве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Укоренение черенков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помогает черенкам не пересыхать в первые дни после посадки. Его мягкая, влажная структура создаёт удобные условия для образования корней и снижает риск повреждения молодого растения.
</a:t>
            </a:r>
            <a:endParaRPr lang="en-US" sz="88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Рыхлый субстрат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сфагнума делает среду более воздушной и лёгкой. В такой смеси корни получают и влагу, и кислород, а застой воды возникает реже, чем в плотной почве.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влаги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долго удерживает воду, поэтому почва или субстрат медленнее высыхают. Это особенно полезно в жаркую погоду и для растений, которым нужна равномерная влажность без постоянного полива.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капризных растений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удобен сфагнум для орхидей и похожих растений, которым нужен влажный, но не тяжёлый субстрат. Он помогает поддерживать баланс между влагой, воздухом и защитой корней.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сфагнума: от прошлого к настоящему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сфагнум применяли как перевязочный материал: он впитывал кровь и помогал держать рану более сухой, когда других средств не хватало.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народной практике мох использовали как влагопоглощающий и защитный материал. Его ценили за мягкость, чистоту и способность сохранять сухость.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сфагнум почти не используют как медицинскую повязку, но его историческая роль показывает, как люди находили полезные свойства у природных материалов.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болота нужно охранять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Уходят местообитания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болото осушают, исчезают привычные условия для многих растений и животных. Видов становится меньше, потому что им не хватает постоянной влажности и подходящей среды.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Исчезает запас воды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удерживают воду и постепенно отдают её окружающей территории. После осушения эта способность ослабевает, и местность становится суше и уязвимее к изменениям погоды.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выбросы углерода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разрушении торфяных слоёв в атмосферу выделяется углекислый газ. Так болото перестаёт быть природным хранилищем углерода и начинает сильнее влиять на климат.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Разрушается торф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воды торф быстрее разлагается. Это меняет строение болота и лишает его важного слоя, который накапливался очень долго и сохранял органическое вещество.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при осушении болота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частичное осушение быстро нарушает привычный баланс: одни процессы ускоряются, а другие почти прекращаются, и болото теряет устойчивость.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осушение, тем меньше влажность и разнообразие видов, а темпы разрушения торфа и выбросов углерода становятся выше.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биологии и экологии; качественное сравнение без точных измерений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873" y="1733225"/>
            <a:ext cx="500975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сфагнум полезен, но требует осторожного обращения, чтобы не повредить болотные экосистемы.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сфагнума заметна в садоводстве и природных процессах, но чрезмерный сбор может повредить болоту и живым организмам.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обобщение по материалам школьного курса биологии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сфагнума и возможные риски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сфагнум в природе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образует плотный, но упругий ковёр. Если слегка наступить или сжать его рукой, он пружинит и быстро восстанавливает форму, словно влажная подушка.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ковёр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сфагнум встречается рядом с клюквой, осокой и багульником. Эти растения любят влажные, бедные питательными веществами участки и часто растут вместе.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 болоту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сжатии сфагнум легко отдаёт воду, потому что его клетки удерживают её в большом количестве. Поэтому место, где он растёт, кажется очень сырым.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влаги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растения обычно выглядит зелёной, а нижняя — светло-бурой. Такой контраст помогает заметить, что нижние слои стареют и постепенно отмирают.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сверху и снизу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Бережный сбор сфагнума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которые помогают сохранить болото и дать мху восстановиться.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мхи важны для природы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влагу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работают как природная губка: они удерживают воду в лесу, на болоте и на влажной почве. Благодаря этому рядом дольше сохраняются подходящие условия для других организмов.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почву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покров мхов уменьшает высыхание поверхности и помогает почве не разрушаться. Там, где ещё мало растений, мхи становятся первой защитой для тонкого слоя земли.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поселяться другим видам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часто появляются первыми на сырых, бедных и трудных участках. Они создают основу, на которой позже могут закрепляться другие растения, постепенно формируя растительный покров.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роль сфагнума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влияет не только на влажность, но и на кислотность среды и накопление органического вещества. Поэтому он особенно важен для болот и долгого образования торфа.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 — маленький мох с большой ролью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Сфагновые мхи незаметны на первый взгляд, но именно они помогают болотам удерживать воду, создавать торф и поддерживать жизнь многих организмов. Бережное отношение к ним важно и для природы, и для человека.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2026-05-31T20:27:12Z</dcterms:created>
  <dcterms:modified xsi:type="dcterms:W3CDTF">2026-05-31T20:27:12Z</dcterms:modified>
</cp:coreProperties>
</file>