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природы и общества: основные темы и актуальность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о взаимовлиянии общества и природной среды в современном мире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общество в исторической перспективе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– это весь живой и неживой мир Земли, а общество – люди и их взаимодействия. С древних времен изменения в образе жизни влияли на экосистемы, особенно в эпоху индустриализации, что сегодня актуально с ростом населения и технологическим прогрессом.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территория с однородными абиотическими условиями, где живёт специфическое сообщество организмов, связанных между собой и средой.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структуре присутствуют продуценты, консументы и редуценты, обеспечивающие круговорот веществ и энергии в экосистеме.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смешанные леса, озёра или луга, каждый из которых обладает уникальным биологическим и физическим составом.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характеристики биогеоценоза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энергии и веществ в биогеоценозе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внутри биогеоценоза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антропогенного воздействия на природу
</a:t>
            </a:r>
            <a:endParaRPr lang="en-US" sz="2657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люди начали активно изменять природу, вводя аграрные практики. Это прежде всего означало преобразование естественных ландшафтов и начальный этап антропогенного воздействия.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оседлому образу жизни и земледелию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XIX века — масштабные перемены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промышленности начался активный рост загрязнения окружающей среды и масштабные изменения экосистем из-за расширения фабрик, транспорта и городов.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два века урбанизация и увеличение транспортной активности стали главными источниками экологических проблем, влияющих на биогеоценозы в глобальном масштабе.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урбанизации и технологий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антропогенного воздействия на биогеоценозы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вследствие промышленных и бытовых выбросов резко ухудшает качество среды.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и фрагментация природных сред обитания снижают видовое разнообразие и нарушают экологическое равновесие.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видов нарушает местные трофические цепи и угрожает стабильности экосистем.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ресурсов приводит к истощению почв, водных запасов и сокращению популяций животных.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410984"/>
            <a:ext cx="4684800" cy="1508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Антропогенная нагрузка в разных странах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загрязнения и потерь экосистем по ключевым странам.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демонстрирует самый высокий уровень выбросов и потерь лесов, что отражает возрастные и экономические особенности стран.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МГЭИК и ФАО,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сточными и промышленными водами вызывает эвтрофикацию, снижая кислород и уничтожая рыбу и других обитателей водоёмов.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ООН (2022), более 2 млрд человек лишены доступа к чистой питьевой воде, усугубляя социально-экологические проблемы.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Катастрофы, такие как усыхание Аральского моря и ухудшение состояния Байкала, иллюстрируют масштабные антропогенные последствия.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водные экосистемы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разрушение природных биогеоценозов
</a:t>
            </a:r>
            <a:endParaRPr lang="en-US" sz="2537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от транспорта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углекислого газа и оксидов азота от автомобилей и поездов способствуют ухудшению качества воздуха и изменению климата, влияя на здоровье экосистем и людей.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миграционных путей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разрывает естественные маршруты миграции животных, вызывая снижение популяций и коллизии с транспортом, что особенно заметно в регионах с копытными.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животных на дорогах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России транспорт убивает более восьми тысяч диких животных, наносит ущерб биогеоценозам и требует внедрения мер по снижению ущерба.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последствия для экосистем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сокращает площади естественных природных территорий, вызывая их фрагментацию и утрату местообитаний для многих видов.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малый процент площади, города создают свыше 75% всех глобальных выбросов парниковых газов, усугубляя климатические изменения.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требует комплексных подходов для смягчения воздействия и сохранения биогеоценозов в пригородных зонах.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'городских тепловых островов' повышает температуру в городах на 1–3°C, создавая стрессовые условия для местной флоры и фауны.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в мире вырубается свыше 12 миллионов гектаров леса, что существенно влияет на общее состояние биоценозов и глобальную экологическую стабильность.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Лесораспользование и деградация лесных экосистем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утраты лесов включают расширение сельскохозяйственных угодий, промышленное освоение территорий и активное строительство инфраструктуры.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деградации лесов наблюдается изменение местного климата, уменьшение биологического разнообразия и нарушение водного и почвенного баланса, усугубляющее парниковый эффект.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в сельском хозяйстве
</a:t>
            </a:r>
            <a:endParaRPr lang="en-US" sz="2606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преобразование естественных биогеоценозов в сельскохозяйственные угодья стало основой современного агроландшафта, кардинально изменяя структуру экосистем.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земель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преобладающих культур, таких как кукуруза, пшеница и соя, снижает разнообразие растений и увеличивает уязвимость почв к эрозии и болезням.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монокультур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удобрений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химикатов приводит к загрязнению почв и водоемов, нарушая пищевые цепи и снижая численность опылителей и других полезных организмов.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земель без должной регенерации ведет к снижению плодородия и ухудшению экосистемной устойчивости в аграрных регионах.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истощение почв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среды: основные виды и масштабы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включают сернистый ангидрид, оксиды азота и тяжёлые металлы, оказывающие токсическое воздействие на воздух, воду и почву.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и бытовые отходы накапливаются в природе, нарушая экосистемы и приводя к гибели фауны, особенно в водных биотеах.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Радиоактивное загрязнение и биоаккумуляция токсичных веществ, таких как ртуть и ДДТ, представляют серьезную угрозу для здоровья экосистем и человека.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стоки содержат удобрения и пестициды, вызывая эвтрофикацию водоемов и снижая разнообразие водных организмов.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углекислого газа достигла 417 ppm к 2022 году, что способствует повышению средней температуры земли на 1,2°C с конца XIX 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вызывают смещение ареалов многих видов, сдвиги в сроках роста растений и миграции животных, а также увеличение экстренных природных явлений.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страдают арктические и прибрежные экосистемы, подвергаясь деградации и утрате биоразнообразия из-за изменения климата.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его биогеоценотические эффекты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катастрофу, наблюдается заметное восстановление природных сообществ: увеличивается популяция волков, лосей, и орланов. Зона стала уникальной природной лабораторией для изучения адаптации экосистем после тяжелых антропогенных воздействий.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флоры и фауны в зоне отчуждения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Чернобыльской АЭС привела к загрязнению территории площадью свыше 2 600 км² и вынудила эвакуировать около 115 тысяч человек. Радиация нанесла серьёзный вред биогеоценозам, вызвав генетические аномалии у ряда видов.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аварии на экосистему Чернобыля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 — антропогенное воздействие и восстановление природы
</a:t>
            </a:r>
            <a:endParaRPr lang="en-US" sz="1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представляет собой баланс между экономическим прогрессом, сохранением природы и социальной справедливостью для долговременного благополучия общества.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природных ресурсов направлено на предотвращение истощения биогеоценозов и сохранение экосистемных функций для будущих поколений.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играет молодёжь, инициирующая экологические проекты и внедряющая инновационные технологии для устойчивого развития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устойчивого развития и его значение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и молодежные проекты
</a:t>
            </a:r>
            <a:endParaRPr lang="en-US" sz="2552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«Час Земли»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Ежегодная международная акция, в которой участвуют миллионы россиян, направлена на снижение энергопотребления и повышение осведомленности об экологических проблемах.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очистке водоемов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студенты организуют мероприятия по сбору мусора в реках и озёрах, что способствует улучшению состояния местных экосистем и формированию экологической ответственности.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деревьев и восстановление зелёных зон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организации проводят массовые высадки деревьев в городах и пригородах, способствуя увеличению биоразнообразия и созданию комфортной среды проживания.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«Об охране окружающей среды» устанавливает правовые основы и регулирует природоохранные обязанности предприятий и граждан.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меры для сохранения природы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создано 111 национальных парков и заповедников, обеспечивающих охрану биологических и ландшафтных особенностей регионов.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нарушение экологических норм предусмотрены административные санкции и уголовная ответственность, включая штрафы до одного миллиона рублей.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развития и перспективы экологизации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«зелёные» технологии: энергосбережение и биоэнергетика становятся приоритетом для снижения негативного воздействия на природу.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возобновляемых источников энергии, таких как солнечная и ветровая, постепенно увеличивается, занимая около 1,3% в России и 27% в мире.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сотрудничество, включая Парижское соглашение, и активность молодёжи стимулируют рост экологических инициатив и информированности о биогеоценозах.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становится все более экологоориентированным, что способствует снижению выбросов и рациональному использованию материалов.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Гармоничное взаимодействие общества и природы жизненно необходимо для устойчивости биосферы. Совместные усилия, особенно молодёжи, помогут сохранить экосистемы и обеспечить сбалансированное развитие планеты.
</a:t>
            </a:r>
            <a:endParaRPr lang="en-US" sz="1258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будущее природы и человека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2026-05-10T05:13:26Z</dcterms:created>
  <dcterms:modified xsi:type="dcterms:W3CDTF">2026-05-10T05:13:26Z</dcterms:modified>
</cp:coreProperties>
</file>