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зарубежной литературы: книги, которые читают в 6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1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зарубежной литературе — сказки, мифы, повести, романы, басни и пьесы разных стран и эпох.
</a:t>
            </a:r>
            <a:endParaRPr lang="en-US" sz="3942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зарубежная литература входит в школьную программу 6 класса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помогают сравнивать эпохи, страны и образ жизни героев. В текстах заметны язык, быт, семейные отношения и представления о добре и зле. Для 6 класса важны ясные сюжеты, яркие характеры, приключения и нравственные уроки.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зарубежной литературы: мифы, легенды и народные сказания
</a:t>
            </a:r>
            <a:endParaRPr lang="en-US" sz="2404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влияние устных сюжетов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истории помогали сохранять опыт поколений. Когда эти мотивы попадают в литературу, они узнаваемы и детям, и взрослым, потому что говорят о человеческих чувствах.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и награда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сюжетах повторяется мотив испытания: герою приходится действовать в опасной ситуации. Затем приходит чудесная помощь, а за мужество следует награда.
</a:t>
            </a:r>
            <a:endParaRPr lang="en-US" sz="1075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народных легенд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и сказания передавались устно задолго до появления книг. Именно так формировались сюжеты, которые потом вдохновляли писателей разных стран на похожие по смыслу истории.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Древней Греции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мифы объясняли происхождение мира и рассказывали о богах и героях. Образы Прометея, Геракла, Одиссея и Ахилла стали частью мировой культуры.
</a:t>
            </a:r>
            <a:endParaRPr lang="en-US" sz="10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международный жанр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 литературные сказки есть почти у каждого народа, поэтому их легко сравнивать. В Европе особенно известны Шарль Перро, братья Гримм и Ганс Христиан Андерсен. 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часто встречаются запрет и испытание, волшебный предмет и помощник, а также счастливый конец. Для 6 класса особенно важны истории, где добро и зло показаны ясно, а герой выбирает сердцем.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зарубежных произведениях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диаграммы показывает, что на первом месте обычно стоят приключения и испытания: они динамичны и понятны детям этого возраста.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заметная доля приходится на верность, сострадание и ответственность, зарубежные истории в школе работают не только как развлечение, но и как обсуждение нравственных решений.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веса для визуализации по тематическим подборкам школьного чтения (точные проценты не указаны).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Даниэль Дефо и роман «Робинзон Крузо»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«Робинзон Крузо» Даниэля Дефо впервые увидел свет в 1719 году. Попав на необитаемый остров, герой вынужден организовывать жизнь заново и каждый день доказывать себе, что можно справиться.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особенно ценны не только опасности, но и повседневная работа: трудолюбие, терпение и умение планировать действия. Такой подход помогает держаться на плаву и постепенно находить решения.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тесно связана с идеей человеческого характера: выживание становится возможным благодаря разуму и настойчивости. На страницах романа важны и надежда, и способность учиться.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Джонатан Свифт и «Путешествия Гулливера»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«Путешествия Гулливера» Джонатана Свифта увидели свет в 1726 году и быстро стали одной из самых известных книг о путешествиях. Маршруты героя ведут в Лилипутию и к великанам Бробдингнег.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Странные государства и фантастические события нужны автору не ради одних чудес. Он показывает человеческие слабости, превращая их в карикатурные порядки и смешные правила, которые трудно принять всерьёз.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путешествия высмеиваются глупость, жадность и гордыня, а также бессмысленные споры. Так приключение превращается в повод задуматься о том, как люди ведут себя в конфликте.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курса особенно важна связь двух планов: захватывающих эпизодов и сатиры. Вместе они учат отличать смешное от опасного и понимать, почему автор критикует поступки.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801" y="1736425"/>
            <a:ext cx="3619447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зарубежной литературы и их произведения в школьном чтении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(страна) — произведение — главная тема.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при разных странах повторяются нравственные вопросы: дружба и верность, справедливость и ответственность за выбор.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произведениям, указанным в школьном круге чтения (примеры из подборки).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Диккенс: дети, город и справедливость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Диккенс заставляет всматриваться в бедные улицы Лондона: там заметны тяжелый труд детей и резкое социальное неравенство. Ребёнку в этих условиях приходится рано становиться взрослым не по возрасту, а по обстоятельствам.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Лондон может быть жестоким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«Оливере Твисте» история строится вокруг ребёнка, который сохраняет доброту, несмотря на суровые обстоятельства. Сам город и взрослые правила вокруг него кажутся несправедливыми, но характер героя помогает не сломаться.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среди жестоких порядков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«Рождественской песне» главный смысл связан с милосердием: человек меняется, когда начинает заботиться о других. Диккенс показывает, что сострадание может изменить не только поступки, но и будущее целой семьи.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 как изменение человека
</a:t>
            </a:r>
            <a:endParaRPr lang="en-US" sz="13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приключенческий сюжет в зарубежной литературе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типичного развития действия в школьных произведениях приключенческого типа.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книги показывают, как приключение и разговорный юмор помогают героям отстаивать свободу и собственные решения.
</a:t>
            </a:r>
            <a:endParaRPr lang="en-US" sz="1762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повествования — мальчишеский взгляд на мир и рискованные ситуации на реке Миссисипи. Твен сочетает точные наблюдения, живую речь и тему дружбы, которая выдерживает испытания.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произведениях Марка Твена «Приключения Тома Сойера» и «Приключения Гекльберри Финна» (учебные и справочные издания по литературе, без указания тиражей/переизданий).
</a:t>
            </a:r>
            <a:endParaRPr lang="en-US" sz="6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литературным героям преодолевать трудности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сюжетный кризис в книгах решается по-разному: где-то спасает привычка работать, а где-то — умение думать и поддерживать дружбу.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успех чаще держится на характере и внутренней опоре. Сила сама по себе редко становится главной «волшебной» помощью.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обобщены по школьному списку образов героев и их ключевым качествам (качественное сопоставление, без количественной статистики из источников).
</a:t>
            </a:r>
            <a:endParaRPr lang="en-US" sz="891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Ганс Христиан Андерсен: сказки с глубоким смыслом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150 сказок Андерсена объединяет внимательность к переживаниям человека. Герои часто сталкиваются с одиночеством, обидой и чувством «я не такой», но не теряют внутренний ориентир.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в сказках Андерсена устроены так, что проверяют нравственный выбор. Важнее всего оказываются доброта, верность и умение выдержать трудность, не оборачиваясь злом.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финал нередко становится уроком: красота — не только внешняя, а живая и человеческая. Читатель учится понимать сердце, сочувствовать и замечать, как поступок меняет судьбу героя.
</a:t>
            </a:r>
            <a:endParaRPr lang="en-US" sz="10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Редьярд Киплинг и «Книга джунглей»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Маугли и «законы джунглей»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Воспитание, дисциплина и место человека в природе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Маугли растет среди зверей и постепенно учится правилам своего нового мира. Опасности становятся уроками, а забота со стороны взрослых помогают ему понять, что свобода требует понимания границ.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важны воспитание и дисциплина: герой учится жить по общим правилам «общего дома». Эти идеи делают приключения не только захватывающими, но и заставляют задуматься о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857867"/>
            <a:ext cx="4007700" cy="22219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особенности зарубежной литературы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авторы показывают, как исторические условия и традиции влияют на жанры и темы. Сравнение помогает увидеть общие ценности и разные акценты.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каждой страны откликается на свой исторический опыт: где-то сильнее звучит социальная критика, где-то — сказочная традиция, а где-то — приключение и юмор.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Содержательные характеристики произведений и авторов (учебные программы и справочные обзоры по зарубежной литературе для школьного курса).
</a:t>
            </a:r>
            <a:endParaRPr lang="en-US" sz="793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525085"/>
            <a:ext cx="267600" cy="21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498325"/>
            <a:ext cx="267600" cy="26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525085"/>
            <a:ext cx="267600" cy="2140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498325"/>
            <a:ext cx="267600" cy="2676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513192"/>
            <a:ext cx="267600" cy="2378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зарубежную литературу сегодня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опыта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позволяют сопоставлять свой опыт с опытом персонажей. Ребенок замечает, как разные решения приводят к разным последствиям.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понимание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сталкиваются с испытаниями, и читатель учится сопереживать. Сострадание становится не лозунгом, а следствием внимательного взгляда на человека.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вечных вопросах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поднимают темы добра и честности, надежды в трудный момент и нравственного выбора. Такие вопросы близки шестиклассникам и побуждают обсуждать прочитанное.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реалии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встречаются и быт, и привычки, и представления о семье и школе. Это помогает понимать мир людей с другим образом жизни без стереотипов.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словаря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зарубежных текстов обогащает речь: дети узнают новые слова и выражения, а также учатся точнее формулировать мысли о поступках и характерах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зарубежным текстом на уроке литературы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анализа: от сведений о произведении к личному отношению к героям и нравственному выбору.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зарубежной литературы в школьном чтении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по-разному «ведут» читателя: в рассказе важнее один поворот, в романе — цепь событий, а в пьесе — конфликт через диалог и действия персонажей.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диаграммы показывает, что школьное знакомство с зарубежной литературой строится на нескольких жанрах сразу. У каждого есть свои способы раскрывать характер и 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жанров, традиционно включаемых в школьное чтение (по образовательным программам и учебным материалам; без привязки к тиражам/объему).
</a:t>
            </a:r>
            <a:endParaRPr lang="en-US" sz="88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мотивы, которые объединяют книги разных стран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 проверка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обстоятельства раскрывают поступки: страх не побеждает сильнее характера. Герой делает выбор и платит за него.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после трудностей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сложных событий герой возвращается взрослее: опыт остается в поступках, речи и отношении к людям. Так книги учат ответственности.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меняет героя: он учится замечать главное и проверяет, что ему важно. Движение сюжета открывает новые правила и столкновения.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историях поддержка другого человека становится опорой. Дружба помогает пройти опасности и не оправдать жестокость.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литература соединяет страны, эпохи и жанры, но удерживает общие ценности: добро, дружбу, смелость, честность и ответственность. Через испытания герой становится сильнее, а читатель лучше понимает людей.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зарубежная литература расширяет кругозор и учит понимать человека
</a:t>
            </a:r>
            <a:endParaRPr lang="en-US" sz="21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2026-05-13T06:50:02Z</dcterms:created>
  <dcterms:modified xsi:type="dcterms:W3CDTF">2026-05-13T06:50:02Z</dcterms:modified>
</cp:coreProperties>
</file>