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Роль насекомых в природе и жизни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ключевые участники природы и важные для человека существа.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 насекомых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насекомых началось еще в древности, от символики скарабеев у египтян до шелководства в Китае. Сегодня ученые открывают тысячи новых видов благодаря методам ДНК-анализа.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биоразнообразие насекомых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 насекомых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описано свыше 1,1 миллиона видов насекомых, что делает их крупнейшей группой животных на Земле. Каждый год ученые обнаруживают тысячи новых видов.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насекомых обеспечивает важные экологические функции, включая опыление, разложение органики и поддержку пищевых цепей.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средам обитания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встречаются в самых разных климатических зонах: от влажных лесов до жарких пустынь и холода Арктики, демонстрируя удивительную выносливость.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фасеточные глаза и усики, обеспечивающие ориентацию и восприятие окружающей среды.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Вмещает внутренние органы, включая пищеварительную и дыхательную системы.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ног и чаще всего две пары крыльев, необходимые для передвижения и полёта.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внешняя оболочка, защищающая тело и поддерживающая структуру.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насекомого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насекомых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насекомых выделяют жуков с твёрдыми надкрыльями, двукрылых, включая мух и комаров, и перепончатокрылых — пчёл и муравьёв.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строения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известны своими чешуйчатыми крыльями, а у двукрылых лишь одна пара крыльев — этот признак отличает их от других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круговороте веществ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Жуки-навозники ускоряют разложение органических отходов, возвращая полезные вещества в почву.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Мураши создают подземные тоннели, улучшающие аэрацию и способствующие плодородию грунта.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мёртвой органики насекомыми поддерживает стабильность и продуктивность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растений: важнейший процесс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цветковых растений зависят от насекомых-опылителей для размножения и плодоношения.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повышает урожайность сельскохозяйственных культур, обеспечивая важнейшие продукты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остаются главными опылителями, значимо влияя на сельское хозяйство во всем мире.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опылителей по видам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обеспечивает более трети добычи продовольствия в мире, подчеркивая их жизненную важность.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пищевой цепи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служат важным кормом для рыб, особенно в весенний период.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 и земноводные используют насекомых как главный источник пищи.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основа питания птиц, обеспечивая их белком для выращивания птенцов.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насекомых негативно влияет на все уровни пищевой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взаимодействуют с разнообразными животными, образуя устоявшиеся пищевые цепи.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с участием насекомых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демонстрируют роль насекомых как важной пищевой базы для многих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земледелие: вредители и помощники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наносит серьёзный урон культурам картофеля и томатов, а тля высасывает соки из овощных растений, снижая их урожайность. Эти вредители требуют контроля для сохранения здоровья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полезных насекомых выделяются жужелицы и златоглазки, которые поедают вредителей, помогая защитить урожай. Использование энтомофагов позволяет снизить применение химических инсектицидов и поддержать экологический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играют ключевую роль в производстве мёда, воск широко применяется в медицине и косметологии, а тутовый шелкопряд обеспечивает натуральный шёлк, незаменимый в текстильной промышленности.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 миллиона тонн
</a:t>
            </a:r>
            <a:endParaRPr lang="en-US" sz="3381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мёда ежегодно производят пчёлы во всём мире, что отражает их важность для сельского хозяйства и промышленности.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искусстве и культуре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Скарабей — символ древнего Египта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скарабей считался символом возрождения и вечной жизни, часто изображался на украшениях и амулетах. Его образ вдохновлял на создание уникальных произведений искусства и религиозных символов.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японской поэзии и живописи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стрекозы и светлячки часто упоминаются в хокку и традиционных картинах, символизируя мимолётность и красоту природы. Их образы укладываются в глубокие философские смыслы и эстетические традиции.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насекомых: научные открытия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микроструктура крыльев бабочек стала основой для разработки гидрофобных покрытий, которые отталкивают воду и загрязнения, применяемых в различных отраслях промышленности.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архитектуры муравейников позволяет создавать эффективные транспортные и логистические системы, оптимизирующие движение и распределение ресурсов в городах.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пчёл изучается для создания алгоритмов искусственного интеллекта, что способствует развитию технологий адаптивного поведения и быстрого обучения машин.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индикаторы экологического состояния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бабочек и стрекоз служат тревожным сигналом об ухудшении экологической среды, отражая воздействие загрязнений и изменения климата на экосистемы.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жужелицы быстро реагируют на загрязнение почвы и воздуха, что делает их эффективными биоиндикаторами для мониторинга качества окружающей среды и принятия мер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насекомые: инфекционные болезни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Москиты являются переносчиками малярии, ежегодно заражающей более 200 миллионов человек, что представляет серьёзную угрозу для здоровья и жизни во многих странах.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переносят боррелиоз и вирусный энцефалит, вызывая глубокие поражения нервной системы и требуя постоянного контроля в природных зонах.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способствуют распространению вирусов Денге и Зика, что особенно опасно в тропических и субтропических регионах, осложняя меры по охране общественного здоровья.
</a:t>
            </a:r>
            <a:endParaRPr lang="en-US" sz="1382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предотвращение заболеваний требует изучения биологии этих насекомых и внедрения комплексных мер борьбы с их распространением.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медицине и биотехнологиях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Пчелиный яд применяют для обезболивания и лечения воспалительных процессов, благодаря его комплексным терапевтическим свойствам.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вещества, выделяемые насекомыми, активно изучаются в генной инженерии и фармакологии для создания новых лекарств и биотехнологических продуктов.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мух используются при биотерапии ран, способствуя удалению отмерших тканей и ускоряя заживление без использования антибиотиков.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источник пищи для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и современные перспективы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насекомых легче усваивается организмом, содержит витамины группы В, железо и кальций. Такие продукты помогают бороться с глобальным дефицитом питательных веществ и продовольственной недостаточностью.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употребление насекомых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Азии, Африки и Латинской Америки жареная саранча, шелкопряд и термиты являются привычными блюдами, обеспечивая важный источник белка и микроэлементов. Их употребление поддерживает пищевые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насекомым: сокращение численности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активный рост применения пестицидов в сельском хозяйстве, что привело к массовому снижению численности многих видов насекомых.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Обнаружена тенденция снижения численности насекомых до 40%, что вызывает опасения о продовольственной безопасности и необходимости мер по охране биоразнообразия.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и изменение климата ускорили сокращение популяций, угрожая экосистемной стабильности и опылению культурных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ключ к устойчивому будущему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защита насекомых необходимы для поддержания экосистем и обеспечения продовольственной безопасности. Научный подход и экологичные технологии помогут сохранить биоразнообразие для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2026-05-08T01:19:39Z</dcterms:created>
  <dcterms:modified xsi:type="dcterms:W3CDTF">2026-05-08T01:19:39Z</dcterms:modified>
</cp:coreProperties>
</file>