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на выборку данных: как получить нужную информацию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 извлекает нужные строки из таблиц без ручного поиска по всем данным.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запросы выборки и зачем они помогают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хранит сведения в таблицах: строка — одна запись, столбец — одно поле. SQL — стандартный язык для реляционных баз. Запросы выборки дают точный ответ: например, найти учеников по оценке, книги автора или товары по цене.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таблицы базы данных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состоит из строк и столбцов. Каждая строка — это одна запись, например сведения об одном ученике, а каждый столбец хранит отдельный признак: фамилию, класс, возраст, оценку или город.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столбцов — это подсказки смысла данных. Они помогают понять, что именно лежит в каждом поле, и как использовать это при поиске: например, по какому столбцу сравнивать значения и отбирать строки.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важную роль играет ключевое поле — оно отличает одну запись от другой. В учебных примерах это номер ученика или код товара: так система понимает, где «какой именно» объект записан.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SELECT и ее части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запрос на выборку строится из SELECT, списка полей, FROM и имени таблицы. Например, SELECT * FROM students; возвращает все столбцы, а SELECT name, class FROM students; — только имя и класс.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выбираете конкретные поля, результат получается короче и удобнее. Меньше лишней информации — проще читать и сравнивать: особенно если таблица содержит десятки столбцов и много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9079"/>
            <a:ext cx="4133400" cy="22672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операторы выборки в SQL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роли ключевых частей запроса: они отвечают за источник данных, отбор, порядок и размер результата.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«что делает каждый оператор» помогает быстро собрать правильный запрос и не путать отбор строк с сортировкой и ограничением.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синтаксис SQL (общие правила).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Показывайте только важное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может вернуть все поля через *, а может — только нужные столбцы. Если в таблице много данных, выбор нескольких полей делает ответ компактнее и снижает объем лишней информации.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товаров и справочников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магазинов логично выбирать название и цену товара, а для справочников — город и население. Такой подход особенно полезен, когда таблица содержит десятки столбцов и полей слишком много.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можно вывести имя и класс ученика, или фамилию и оценку. Такие маленькие выборки удобны для проверки успеваемости и подготовки коротких списков без лишних столбцов.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нужных столбцов: когда звездочка не нужна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учебный пример начинается с SELECT и FROM. Остальные элементы подключают по задаче: WHERE для поиска, ORDER BY для порядка, GROUP BY — для группировки.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типовых учебных задач; значения на диаграмме — иллюстративные, без привязки к точной статистике.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запроса чаще всего используют
</a:t>
            </a:r>
            <a:endParaRPr lang="en-US" sz="302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базовый запрос собирается как конструктор из нескольких частей, и вы добавляете нужные элементы только тогда, когда они реально требуются.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выполняется запрос на выборку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запроса: от выбора таблицы до получения итоговой таблицы.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отбора: WHERE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WHERE оставляет только те строки, которые соответствуют условию. Он нужен для поиска по заданным правилам: например, выбрать учеников определенного возраста, класса или с конкретной оценкой.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используют знаки сравнения: =, &lt;, &gt;, &lt;=, &gt;=. Для объединения нескольких условий применяют логические связки AND и OR, чтобы составлять более точные запросы.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условий: возраст больше 12 лет, оценка равна 5, цена товара меньше 500 рублей, ученик учится в 9 классе. Такие формулировки превращаются в проверяемые правила для строк.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WHERE не меняет данные в таблице. Он только выбирает подходящие записи и формирует результат. Поэтому одна и та же таблица может давать разные выборки под разные условия.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результатов: ORDER BY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ORDER BY упорядочивает строки в ответе: по возрастанию или по убыванию. Для букв и названий сортировка работает по алфавиту, а для чисел — по величине (оценки, цены, даты).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ORDER BY name ASC задает возрастание, а ORDER BY score DESC — убывание. Наглядный смысл такой: состав строк тот же, но их порядок становится удобным для чтения и 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37595"/>
            <a:ext cx="3856200" cy="16729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части по-разному влияют на результат одного и того же запроса: одна отбирает строки, другая меняет их порядок, а третья ограничивает количество возвращаемых записей. Источник: базовые правила SQL-запросов.
</a:t>
            </a:r>
            <a:endParaRPr lang="en-US" sz="843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ответ запроса, важно мысленно «разложить» его на этапы: сначала отбор, затем порядок, потом ограничение. Так проще не путать смысл WHERE и ORDER BY.
</a:t>
            </a:r>
            <a:endParaRPr lang="en-US" sz="976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синтаксиса SQL (учебный материал)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WHERE, ORDER BY и LIMIT: что меняет каждый оператор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 образцу и списку значений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 шаблон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помогает искать по части слова или по образцу. Например, LIKE 'Ан%' находит строки, начинающиеся с «Ан», а оставшаяся часть может быть любой длины.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% в LIKE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% в шаблоне означает «любое количество символов». Поэтому запрос не требует точного совпадения всего слова и подходит для фамилий, городов и названий.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IN: проверка списка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IN проверяет, входит ли значение в заранее заданный набор. Например, класс IN ('7А','7Б','7В') вернет только записи из указанных вариантов.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какой оператор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LIKE, когда варианты похожи по началу или формату. Используйте IN, когда перечень значений известен заранее и выбранных вариантов всего несколько.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сортировку, набор строк не становится меньше: ORDER BY готовит данные к просмотру. Главное сокращение происходит, когда включают WHERE и затем LIMIT.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 понимания: условная таблица из 100 строк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уменьшается объем данных после фильтрации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путь от «всего» к «нужному»: сначала фильтр убирает лишние записи, сортировка делает ответ удобным, а LIMIT дает короткий список для дальнейшей работы.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позволяет заменить длинные или технические названия на короткие подписи в выводе, например средняя_оценка AS avg_score, делая таблицу понятнее при анализе.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avg_score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упрощает чтение результата, особенно когда в исходных названиях много символов или используются вычисления.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синтаксис SQL: ключевое слово AS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 учебной задачи запросом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Задача: выбрать записи только для 9 класса, отсортировать фамилии по алфавиту и вывести фамилию, имя и оценку.
</a:t>
            </a:r>
            <a:endParaRPr lang="en-US" sz="3108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пропустить имя таблицы после FROM. Тогда SQL не понимает, откуда брать данные. В результате вы получаете сообщение об ошибке синтаксиса или невозможность выполнить запрос.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название столбца тоже приводит к сбою: запрос обращается к полю, которого нет. Ещё опаснее перепутать знаки сравнения, например «=» и «&lt;&gt;», из‑за чего фильтр станет неверным.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запросах на выборку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 в списке полей или неправильный порядок ключевых слов нарушают структуру запроса. Пример: SELECT перечисление должно идти в нужной последовательности, иначе система не сможет распознать запрос.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значения записываются в кавычках, а числа — без. Если поставить кавычки там, где они не нужны, или забыть кавычки для текста, запрос часто возвращает пустой результат или ошибку.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в реальной жизни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журнал: найти «нужных» учеников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открывает электронный журнал и быстро находит учеников с определенной оценкой или теми, у кого много пропусков. Это помогает подготовить план повторения и увидеть картину без ручного перебора строк.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Магазин: подобрать товары по бюджету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задает условия: цена меньше заданной суммы и нужная категория. Система выдает короткий список подходящих товаров. Так запросы помогают не читать десятки страниц и сразу сравнить варианты.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Библиотека: найти автора и нужный год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каталоге библиотеки можно искать книги по автору, а затем уточнить год издания. Запросы выборки позволяют получить точные результаты из большого массива карточек. Пользователь быстрее находит нужный материал для учебы или проекта.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«собирается» ответ запроса: сначала выбирают поля и источник, затем отбирают строки, задают порядок и при необходимости ограничивают количество.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(веса условные, отражают учебное распределение ролей команд)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команды SQL для выборки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работают вместе, запрос становится понятным по смыслу: WHERE отвечает за точность, ORDER BY — за удобный просмотр, а LIMIT — за краткость выдачи.
</a:t>
            </a:r>
            <a:endParaRPr lang="en-US" sz="9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выборке данных
</a:t>
            </a:r>
            <a:endParaRPr lang="en-US" sz="3297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 получает данные из таблицы и задает, какие столбцы попадут в результат. Чем точнее выбор полей, тем меньше лишней информации и тем проще анализировать ответ.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отбирает строки по условию, а ORDER BY упорядочивает результат по возрастанию или убыванию. LIMIT дополнительно сокращает выдачу до нужного числа строк.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ищет по образцу с шаблонами, IN проверяет значение по списку, а AS задает псевдонимы. Вместе эти элементы экономят время при работе с большими таблицами.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запросы выборки как инструмент работы с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на выборку позволяют быстро находить нужные сведения, сравнивать записи и делать выводы по таблицам. Основа — SELECT, FROM, WHERE, ORDER BY, LIMIT, LIKE, IN и AS, нужные для дальнейшего обучения.
</a:t>
            </a:r>
            <a:endParaRPr lang="en-US" sz="33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2026-05-13T17:20:49Z</dcterms:created>
  <dcterms:modified xsi:type="dcterms:W3CDTF">2026-05-13T17:20:49Z</dcterms:modified>
</cp:coreProperties>
</file>