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искусство первой половины XIX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Россия создавала новую культуру: слово, образ, музыка.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1812 года в обществе усилились чувство национальной гордости, интерес к истории и внимательное отношение к современной жизни. На этом фоне литература, театр и живопись стали важной частью общественного разговора и духовной жизни страны.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классицизма к новым направлениям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еще сохранял влияние: ценились строгие правила, ясность и герои-образцы, но молодые авторы все чаще искали более живые и свободные формы.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укреплялся реализм: писатели и художники внимательнее показывали повседневную жизнь, общественные противоречия и настоящие черты людей.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1820–1830-е годы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выдвинул на первый план чувства, личную свободу, сильный характер, интерес к истории, фольклору и необычной судьбе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 рождение новой литературы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литературный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сумел соединить книжную традицию и живую разговорную речь. Благодаря этому русская литература стала звучать естественно, ясно и выразительно для широкого круга читателей.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работал в поэзии, прозе и в жанре романа в стихах. Такое разнообразие помогло ему показать и лирические переживания, и исторические события, и повседневную жизнь.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Жизненная правда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произведениях романтические образы соседствуют с точными наблюдениями за людьми, их привычками, речью и поведением. Поэтому тексты Пушкина выглядят очень живо и убедительно.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писателей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стал ориентиром для авторов XIX века. Его творчество показало, что русская литература может быть одновременно красивой, глубокой и близкой к реальной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585" y="75"/>
            <a:ext cx="50698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как картина русской жизни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дворянства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романе показаны городские салоны, деревенский быт, балы, дуэли, чтение книг и семейные разговоры. Через такие детали Пушкин создаёт широкую картину повседневной жизни дворянства.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Онегин, Татьяна и Ленский по-разному смотрят на мир и по-разному поступают. Их судьбы помогают увидеть, как характер человека влияет на его жизненный путь.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обществом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внимательно показывает моду, привычки, речь и поведение людей своего времени. Поэтому роман читается не только как история героев, но и как изображение целой эпохи.
</a:t>
            </a:r>
            <a:endParaRPr lang="en-US" sz="1061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реализму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произведении меньше условности, чем в старой литературе, и больше правды о чувствах и быте. Именно поэтому роман называют «энциклопедией русской жизни».
</a:t>
            </a:r>
            <a:endParaRPr lang="en-US" sz="11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писатели первой половины XIX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 этих авторов по-своему расширил возможности русской словесности: от басни и романтической поэзии до реалистической прозы.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Лидерами по влиянию стали Пушкин и Гоголь: они сильнее других изменили темы, язык и формы литературы.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и тема поколения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произведениях Лермонтова человек часто чувствует себя одиноким и непонятым. Это помогает показать внутренний разлад, который переживает образованный и мыслящий герой эпохи.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и 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остро реагировал на несправедливость и ограничение личной свободы. Его лирический герой нередко спорит с миром и не принимает готовых правил.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«Бородино»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стихотворении показан подвиг простых солдат Отечественной войны 1812 года. Лермонтов особенно ценит мужество, память о прошлом и силу народного характера.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романе «Герой нашего времени» Печорин изображён как сложная и противоречивая личность. Через него писатель показывает человека, который не находит места в обществе.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 и литературная сатира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 острое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часто использовал юмор, гротеск и неожиданное преувеличение. Эти приёмы помогали ему не только развлекать читателя, но и показывать серьёзные общественные недостатки.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комедии высмеиваются страх перед начальством, взяточничество и пустое хвастовство чиновников. Сюжет быстро раскрывает, как легко пороки скрываются за внешней солидностью.
</a:t>
            </a:r>
            <a:endParaRPr lang="en-US" sz="1187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«Мёртвые души»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поэме особенно заметны жадность, духовная пустота и нравственное оскудение помещичьего мира. Герои интересны не делами, а тем, насколько беден их внутренний мир.
</a:t>
            </a:r>
            <a:endParaRPr lang="en-US" sz="1167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укрепил реалистическое направление и показал, что литература может говорить о проблемах общества прямо и метко. Его произведения заставляют задуматься о жизни и людях.
</a:t>
            </a:r>
            <a:endParaRPr lang="en-US" sz="11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литературы первой половины XIX века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произведения, авторов и темы, которые чаще всего изучают в школе.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произведения объединяет интерес к человеку и обществу, но каждый автор выбирает свой способ показать эпоху: через лирику, сатиру или психологию.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 центр общественной жизни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Популярное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собирал зрителей самых разных слоёв общества. Для многих людей это было не только развлечение, но и важное событие городской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сцене появлялись чиновники, помещики, дворяне и городские жители. Публика легко узнавалa в них знакомые черты и бытовые ситуации.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проблемах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поднимали вопросы языка, воспитания, поведения и нравственности. Зрители не просто смотрели спектакль, но и размышляли о жизни вокруг себя.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и водевиль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отклик вызывали «Горе от ума», пьесы Гоголя и лёгкие сценические жанры. Театр соединял смех, наблюдение за людьми и серьёзный разговор об 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классицизма к реализму в русской литературе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курса: развитие направлений в первой половине XIX века и роль Жуковского, Пушкина, Лермонтова и Гоголя.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первой половины XIX века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160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Портретная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стал главным способом показать не только внешность, но и характер человека. Кипренский и Тропинин умели передавать настроение, достоинство, задумчивость и внутреннюю жизнь модели.
</a:t>
            </a:r>
            <a:endParaRPr lang="en-US" sz="1071" dirty="0"/>
          </a:p>
        </p:txBody>
      </p:sp>
      <p:sp>
        <p:nvSpPr>
          <p:cNvPr id="12" name="Text 3"/>
          <p:cNvSpPr txBox="1"/>
          <p:nvPr/>
        </p:nvSpPr>
        <p:spPr>
          <a:xfrm>
            <a:off x="1993638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сюжеты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всё чаще обращались к большим событиям прошлого. В таких полотнах история воспринималась как важная часть памяти народа, а не просто как изображение старинного костюма.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372568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этого времени стремилась увидеть в герое живую личность. Даже в парадных произведениях внимание уделялось взгляду, жесту, позе и тем чувствам, которые скрыты за внешним спокойствием.
</a:t>
            </a:r>
            <a:endParaRPr lang="en-US" sz="1047" dirty="0"/>
          </a:p>
        </p:txBody>
      </p:sp>
      <p:sp>
        <p:nvSpPr>
          <p:cNvPr id="14" name="Text 5"/>
          <p:cNvSpPr txBox="1"/>
          <p:nvPr/>
        </p:nvSpPr>
        <p:spPr>
          <a:xfrm>
            <a:off x="545770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Брюллов, Иванов и Федотов расширили круг тем от торжественных сцен до нравственных вопросов и бытовой жизни. Это сделало русскую живопись ближе к современности и обычному зрителю.
</a:t>
            </a:r>
            <a:endParaRPr lang="en-US" sz="1047" dirty="0"/>
          </a:p>
        </p:txBody>
      </p:sp>
      <p:sp>
        <p:nvSpPr>
          <p:cNvPr id="15" name="Text 6"/>
          <p:cNvSpPr txBox="1"/>
          <p:nvPr/>
        </p:nvSpPr>
        <p:spPr>
          <a:xfrm>
            <a:off x="718973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всё чаще искали образы, связанные с русской историей, народной жизнью и духовными представлениями эпохи. Так складывался особый национальный характер искусства.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Полотно стало одним из самых известных произведений русской живописи XIX века и показало, что отечественный художник может соперничать с мастерами Европы.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культуры; дата создания картины К. П. Брюллова «Последний день Помпеи».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картины, принесшей Брюллову европейскую славу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художники и жанры живописи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жанры получили развитие в первой половине XIX века и как они связаны с именами ведущих художников эпохи.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был особенно важен, но постепенно усиливались историческая, философская и бытовая линии, что расширило возможности русской живописи.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и искусства; обобщение по творчеству О. А. Кипренского, В. А. Тропинина, К. П. Брюллова, А. А. Иванова, П. А. Федотова.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Иванов и духовный смысл искусства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картиной «Явление Христа народу» Иванов трудился более двадцати лет. Такой срок показывает, насколько серьёзно художник относился к замыслу и к каждому образу на полотне.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картине изображено множество людей, и у каждого своя реакция на событие. Это помогает увидеть не только сам сюжет, но и разные состояния человеческой души.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Иванов не ограничился историческим эпизодом. Его интересовали вера, выбор между добром и равнодушием, надежда на духовное обновление и ответственность человека перед собой.
</a:t>
            </a:r>
            <a:endParaRPr lang="en-US" sz="1121" dirty="0"/>
          </a:p>
        </p:txBody>
      </p:sp>
      <p:sp>
        <p:nvSpPr>
          <p:cNvPr id="13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эпохи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Полотно стало одним из самых глубоких произведений русской живописи XIX века. Оно показало, что искусство может говорить о больших нравственных вопросах так же убедительно, как и литература.
</a:t>
            </a:r>
            <a:endParaRPr lang="en-US" sz="11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первой половины XIX века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1820-е годы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музыка ищет собственный путь. Композиторы обращаются к песенным интонациям, народным мелодиям и более выразительным образам, близким слушателю.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1836 — «Иван Сусанин»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Глинки связала музыку с национальной историей и образом народа. Она показала, что русская опера может быть самостоятельной и глубоко патриотичной.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1842 — «Руслан и Людмила»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опере Глинка обратился к сказке, поэзии и яркой мелодике. Его произведение укрепило основы русской классической музыки и стало важным событием культурной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живопись и музыка: общие черты эпохи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виды искусства сближались в темах и образах, отражая интерес к России, человеку и современной жизни.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вида искусства усиливали национальную тему и внимательнее смотрели на человека, его чувства и связь с жизнью страны.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культуры.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 национальная тема в искусстве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истоки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 художники обращались к песням, сказкам и былинам, потому что в них звучали живой язык, память о прошлом и представления народа о добре, смелости и справедливости.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простого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произведениях всё чаще появлялись крестьяне, солдаты, ремесленники и жители провинции. Через них искусство показывало не только быт, но и силу народного характера.
</a:t>
            </a:r>
            <a:endParaRPr lang="en-US" sz="1111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1812 годе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Отечественной войны усилила интерес к героизму и единству страны. Образы народного подвига помогали художникам и писателям говорить о любви к Родине без громких лозунгов.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делал произведения более узнаваемыми и близкими русскому читателю и зрителю. Он помогал создавать искусство, в котором национальный характер звучал особенно ярко и убедительно.
</a:t>
            </a:r>
            <a:endParaRPr lang="en-US" sz="10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и распространение искусства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Петербург объединяли писателей, художников, музыкантов и читателей. Через журналы, салоны и театры новые произведения быстро становились частью общественного обсуждения.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города были главными центрами культурной жизни, но Петербург заметнее выделялся театром и выставками, а Москва — литературной средой.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культуры; обобщение по роли Москвы и Петербурга в первой половине XIX века.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которая создала классическую русскую культуру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XIX века подарила России литературу, живопись и музыку, которые стали образцами на долгие годы. Именно тогда особенно ясно прозвучали темы личности, истории, народа и правды 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2026-06-01T04:11:09Z</dcterms:created>
  <dcterms:modified xsi:type="dcterms:W3CDTF">2026-06-01T04:11:09Z</dcterms:modified>
</cp:coreProperties>
</file>