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2600" y="90464"/>
            <a:ext cx="8980800" cy="25784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791" y="3032379"/>
            <a:ext cx="8940600" cy="98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Числовые неравенства: от сравнения к решению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215966" y="4378800"/>
            <a:ext cx="3116100" cy="6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Сравниваем числа, находим границы и решаем неравенства уверенно.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88941" y="2724267"/>
            <a:ext cx="2046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неравенства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41825" y="1861250"/>
            <a:ext cx="4155000" cy="23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Неравенства помогают сравнивать цены, температуру, результаты и время. Они показывают, когда величина больше, меньше или подходит в заданные границы.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596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числовые неравенства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596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2365475"/>
            <a:ext cx="2655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нужно задать предел, равенства уже недостаточно. Неравенство позволяет указать минимальный возраст, допустимую температуру или проходной балл без лишних ограничений.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244350" y="2365475"/>
            <a:ext cx="2655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Диапазоны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запись удобна для диапазонов значений. Она помогает описывать условия задачи так, чтобы сразу было видно, какие числа подходят, а какие нет.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218700" y="2365475"/>
            <a:ext cx="2655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ответа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реальных задачах неравенства поддерживают выбор допустимых решений. Поэтому важно уметь читать запись, сравнивать значения и находить подходящий промежуток.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сравнения и числовая прямая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596" dirty="0"/>
          </a:p>
        </p:txBody>
      </p:sp>
      <p:sp>
        <p:nvSpPr>
          <p:cNvPr id="10" name="Text 2"/>
          <p:cNvSpPr txBox="1"/>
          <p:nvPr/>
        </p:nvSpPr>
        <p:spPr>
          <a:xfrm>
            <a:off x="260450" y="1270550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Строгие знаки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&gt; читается как «больше», &lt; — как «меньше». Эти знаки показывают строгие сравнения, когда равенство между числами исключено.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60450" y="2143152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Нестрогие знаки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≥ и ≤ означают «больше или равно» и «меньше или равно». Они включают в ответ саму границу, если она подходит по условию.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60450" y="3015752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на прямой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числовой прямой пустая точка показывает, что граница не входит в ответ. Закрашенная точка означает, что число входит в множество решений.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260450" y="3888359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чисел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правее число расположено на прямой, тем оно больше. Это правило помогает быстро проверять сравнение без вычислений.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сравнивать числа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596" dirty="0"/>
          </a:p>
        </p:txBody>
      </p:sp>
      <p:sp>
        <p:nvSpPr>
          <p:cNvPr id="9" name="Text 2"/>
          <p:cNvSpPr txBox="1"/>
          <p:nvPr/>
        </p:nvSpPr>
        <p:spPr>
          <a:xfrm>
            <a:off x="25232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 разрядам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сравнивают разряд и знак числа. Большее число имеет большее значение по модулю только тогда, когда знаки совпадают и оба числа положительные.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91700" y="31985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отрицательных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двух отрицательных чисел больше то, у которого модуль меньше. Например, −3 &gt; −8, потому что −3 ближе к нулю.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791700" y="1243525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Плюс и минус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Любое положительное число больше нуля, а любое отрицательное меньше нуля. Поэтому числа с разными знаками сравниваются сразу, без дополнительных вычислений.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252350" y="31985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на прямой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числовой прямой правее находится большее число. Это особенно удобно, когда числа близки или записаны в виде дробей и десятичных чисел.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750" y="3156952"/>
            <a:ext cx="9048600" cy="18379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Интервалы и запись множества решений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596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641700"/>
            <a:ext cx="2655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интервала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Интервал показывает все числа между двумя границами. В записи можно указать, входит ли каждая граница в ответ или остаётся только пределом.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244350" y="1641700"/>
            <a:ext cx="2655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записи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2&lt;x≤7 означает, что подходят числа больше 2 и не больше 7. Это удобный способ показать одно решение без длинного перечисления.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218700" y="1641700"/>
            <a:ext cx="2655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Отметка на прямой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прямой такой ответ отмечают открытой точкой слева и закрытой справа. Интервалы помогают быстро читать и записывать множество решений.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Основное свойство неравенств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596" dirty="0"/>
          </a:p>
        </p:txBody>
      </p:sp>
      <p:sp>
        <p:nvSpPr>
          <p:cNvPr id="8" name="Text 2"/>
          <p:cNvSpPr txBox="1"/>
          <p:nvPr/>
        </p:nvSpPr>
        <p:spPr>
          <a:xfrm>
            <a:off x="25232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и вычитание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 обеим частям неравенства прибавить или вычесть одно и то же число, знак не меняется. Это позволяет убирать свободные слагаемые.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791700" y="31985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свойство используют при упрощении выражений и переходе к виду с одной переменной. Оно делает решение короче и понятнее.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791700" y="1243525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Положительный множитель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обе части умножить или разделить на положительное число, знак также сохраняется. Такое преобразование не нарушает равносильность неравенства.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про отрицательное число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596" dirty="0"/>
          </a:p>
        </p:txBody>
      </p:sp>
      <p:sp>
        <p:nvSpPr>
          <p:cNvPr id="7" name="Text 2"/>
          <p:cNvSpPr txBox="1"/>
          <p:nvPr/>
        </p:nvSpPr>
        <p:spPr>
          <a:xfrm>
            <a:off x="270018" y="2365472"/>
            <a:ext cx="406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правило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умножении или делении обеих частей на отрицательное число знак неравенства нужно поменять на противоположный. Иначе получится неверный ответ.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827258" y="2365472"/>
            <a:ext cx="406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ошибаются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ошибаются именно здесь, потому что по привычке оставляют знак прежним. Важно каждый раз проверять знак коэффициента при переменной.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000" y="1547409"/>
            <a:ext cx="8964000" cy="328648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Преобразование неравенств по шагам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596" dirty="0"/>
          </a:p>
        </p:txBody>
      </p:sp>
      <p:sp>
        <p:nvSpPr>
          <p:cNvPr id="5" name="Text 2"/>
          <p:cNvSpPr txBox="1"/>
          <p:nvPr/>
        </p:nvSpPr>
        <p:spPr>
          <a:xfrm>
            <a:off x="90000" y="955050"/>
            <a:ext cx="8964000" cy="3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 исходного неравенства к ответу через равносильные преобразования.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000" y="1547409"/>
            <a:ext cx="8964000" cy="328648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Пошаговое решение линейного неравенства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596" dirty="0"/>
          </a:p>
        </p:txBody>
      </p:sp>
      <p:sp>
        <p:nvSpPr>
          <p:cNvPr id="5" name="Text 2"/>
          <p:cNvSpPr txBox="1"/>
          <p:nvPr/>
        </p:nvSpPr>
        <p:spPr>
          <a:xfrm>
            <a:off x="90000" y="955050"/>
            <a:ext cx="8964000" cy="3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решении линейного неравенства с одной переменной.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596" dirty="0"/>
          </a:p>
        </p:txBody>
      </p:sp>
      <p:sp>
        <p:nvSpPr>
          <p:cNvPr id="5" name="Text 1"/>
          <p:cNvSpPr txBox="1"/>
          <p:nvPr/>
        </p:nvSpPr>
        <p:spPr>
          <a:xfrm>
            <a:off x="90000" y="1437258"/>
            <a:ext cx="3440100" cy="24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зависит только от операции с отрицательным коэффициентом при x.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574287" y="1060551"/>
            <a:ext cx="4328700" cy="142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8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7817" dirty="0"/>
          </a:p>
        </p:txBody>
      </p:sp>
      <p:sp>
        <p:nvSpPr>
          <p:cNvPr id="7" name="Text 3"/>
          <p:cNvSpPr txBox="1"/>
          <p:nvPr/>
        </p:nvSpPr>
        <p:spPr>
          <a:xfrm>
            <a:off x="4574425" y="2547400"/>
            <a:ext cx="4328700" cy="17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правило определяет, менять ли направление неравенства при делении.
</a:t>
            </a:r>
            <a:endParaRPr lang="en-US" sz="2439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251233"/>
            <a:ext cx="34401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преобразования линейных неравенств
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25" y="995200"/>
            <a:ext cx="5482200" cy="3967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записывать ответ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596" dirty="0"/>
          </a:p>
        </p:txBody>
      </p:sp>
      <p:sp>
        <p:nvSpPr>
          <p:cNvPr id="9" name="Text 2"/>
          <p:cNvSpPr txBox="1"/>
          <p:nvPr/>
        </p:nvSpPr>
        <p:spPr>
          <a:xfrm>
            <a:off x="5764175" y="1268375"/>
            <a:ext cx="3125400" cy="107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можно оставить в виде неравенства, если нужно кратко показать все подходящие значения. Такая запись удобна, когда важна именно граница, а не перечисление чисел.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764175" y="2445813"/>
            <a:ext cx="3125400" cy="107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Интервал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Интервал показывает все числа между границами и сразу уточняет, включены ли концы. Это особенно полезно, когда решение содержит много значений.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764175" y="3623256"/>
            <a:ext cx="3125400" cy="107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на прямой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числовой прямой решение видно сразу: открытая точка означает, что граница не входит, закрытая — что входит. Такой способ помогает быстро проверить смысл ответа.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5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подстановкой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596" dirty="0"/>
          </a:p>
        </p:txBody>
      </p:sp>
      <p:sp>
        <p:nvSpPr>
          <p:cNvPr id="9" name="Text 2"/>
          <p:cNvSpPr txBox="1"/>
          <p:nvPr/>
        </p:nvSpPr>
        <p:spPr>
          <a:xfrm>
            <a:off x="4711689" y="1330280"/>
            <a:ext cx="38454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Подстановка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Подставьте найденное значение вместо переменной и аккуратно вычислите левую и правую части. Если получается верное числовое неравенство, решение подходит.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11689" y="2504155"/>
            <a:ext cx="38454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Контрольный пример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Проверьте границу и одно значение вне решения. Так легче увидеть, не перепутан ли знак и не допущена ли ошибка в преобразованиях.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711689" y="3678030"/>
            <a:ext cx="38454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ошибки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проверка не совпадает с ответом, вернитесь к шагам решения и найдите место, где был нарушен знак или допущена неточность в вычислении.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000" y="1547409"/>
            <a:ext cx="8964000" cy="328648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Составные неравенства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596" dirty="0"/>
          </a:p>
        </p:txBody>
      </p:sp>
      <p:sp>
        <p:nvSpPr>
          <p:cNvPr id="5" name="Text 2"/>
          <p:cNvSpPr txBox="1"/>
          <p:nvPr/>
        </p:nvSpPr>
        <p:spPr>
          <a:xfrm>
            <a:off x="90000" y="955050"/>
            <a:ext cx="8964000" cy="3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союз между условиями определяет вид ответа: один отрезок или несколько отдельных промежутков.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Пересечение и объединение на числовой прямой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596" dirty="0"/>
          </a:p>
        </p:txBody>
      </p:sp>
      <p:sp>
        <p:nvSpPr>
          <p:cNvPr id="9" name="Text 2"/>
          <p:cNvSpPr txBox="1"/>
          <p:nvPr/>
        </p:nvSpPr>
        <p:spPr>
          <a:xfrm>
            <a:off x="260450" y="1270550"/>
            <a:ext cx="4398900" cy="107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часть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Пересечение — это общая часть двух условий. На прямой остаются только точки, которые удовлетворяют каждому неравенству одновременно.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60450" y="2447309"/>
            <a:ext cx="4398900" cy="107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Любая подходящая точка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включает все точки, подходящие хотя бы одному условию. Поэтому на прямой могут появиться два отдельных луча или несколько участков.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260450" y="3624067"/>
            <a:ext cx="4398900" cy="107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решения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точки зависит от знака неравенства: открытая ставится при &gt; и &lt;, закрытая — при ≥ и ≤. Это сразу показывает, входит ли граница в ответ.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0300" y="1739269"/>
            <a:ext cx="5426700" cy="221856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Практикум: короткие задания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596" dirty="0"/>
          </a:p>
        </p:txBody>
      </p:sp>
      <p:sp>
        <p:nvSpPr>
          <p:cNvPr id="6" name="Text 2"/>
          <p:cNvSpPr txBox="1"/>
          <p:nvPr/>
        </p:nvSpPr>
        <p:spPr>
          <a:xfrm>
            <a:off x="6086175" y="1295910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проверка помогает быстро увидеть, как работают сравнение чисел и решение простых неравенств.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086175" y="3101358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чисел проверяется сразу, а в неравенствах важно правильно делить на коэффициент и учитывать включение границ.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30300" y="4608075"/>
            <a:ext cx="54267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Мини-тест по теме «Числовые неравенства»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8105" y="2134239"/>
            <a:ext cx="244327" cy="2443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60777" y="2128402"/>
            <a:ext cx="192150" cy="25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21271" y="2134338"/>
            <a:ext cx="244327" cy="24432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17930" y="2128402"/>
            <a:ext cx="224175" cy="256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Типичная ошибка и как её избежать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596" dirty="0"/>
          </a:p>
        </p:txBody>
      </p:sp>
      <p:sp>
        <p:nvSpPr>
          <p:cNvPr id="9" name="Text 2"/>
          <p:cNvSpPr txBox="1"/>
          <p:nvPr/>
        </p:nvSpPr>
        <p:spPr>
          <a:xfrm>
            <a:off x="248105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Переворот знака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делении или умножении на отрицательное число знак неравенства обязательно меняют. Если этого не сделать, ответ получится неверным, даже когда все остальные шаги выполнены правильно.
</a:t>
            </a:r>
            <a:endParaRPr lang="en-US" sz="1121" dirty="0"/>
          </a:p>
        </p:txBody>
      </p:sp>
      <p:sp>
        <p:nvSpPr>
          <p:cNvPr id="10" name="Text 3"/>
          <p:cNvSpPr txBox="1"/>
          <p:nvPr/>
        </p:nvSpPr>
        <p:spPr>
          <a:xfrm>
            <a:off x="2434678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Внимание к знакам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Строгие знаки &gt; и &lt; означают, что граница не входит в ответ. Нестрогие ≥ и ≤ включают границу, поэтому на прямой ставят закрытую точку.
</a:t>
            </a:r>
            <a:endParaRPr lang="en-US" sz="1121" dirty="0"/>
          </a:p>
        </p:txBody>
      </p:sp>
      <p:sp>
        <p:nvSpPr>
          <p:cNvPr id="11" name="Text 4"/>
          <p:cNvSpPr txBox="1"/>
          <p:nvPr/>
        </p:nvSpPr>
        <p:spPr>
          <a:xfrm>
            <a:off x="4621251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Правильная точка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Открытая точка показывает, что число не подходит, а закрытая — что подходит. Ошибка в точке сразу меняет смысл всего решения на числовой прямой.
</a:t>
            </a:r>
            <a:endParaRPr lang="en-US" sz="1121" dirty="0"/>
          </a:p>
        </p:txBody>
      </p:sp>
      <p:sp>
        <p:nvSpPr>
          <p:cNvPr id="12" name="Text 5"/>
          <p:cNvSpPr txBox="1"/>
          <p:nvPr/>
        </p:nvSpPr>
        <p:spPr>
          <a:xfrm>
            <a:off x="6807824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проверка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преобразований полезно подставить ответ в исходное неравенство. Короткая проверка помогает заметить знак, который перепутали на одном из шагов.
</a:t>
            </a:r>
            <a:endParaRPr lang="en-US" sz="112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596" dirty="0"/>
          </a:p>
        </p:txBody>
      </p:sp>
      <p:sp>
        <p:nvSpPr>
          <p:cNvPr id="5" name="Text 1"/>
          <p:cNvSpPr txBox="1"/>
          <p:nvPr/>
        </p:nvSpPr>
        <p:spPr>
          <a:xfrm>
            <a:off x="90000" y="1437258"/>
            <a:ext cx="3440100" cy="24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неравенства удобно запомнить как 6 последовательных шагов: от упрощения выражения до проверки ответа на числовой прямой.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574287" y="1060551"/>
            <a:ext cx="4328700" cy="142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8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
</a:t>
            </a:r>
            <a:endParaRPr lang="en-US" sz="7817" dirty="0"/>
          </a:p>
        </p:txBody>
      </p:sp>
      <p:sp>
        <p:nvSpPr>
          <p:cNvPr id="7" name="Text 3"/>
          <p:cNvSpPr txBox="1"/>
          <p:nvPr/>
        </p:nvSpPr>
        <p:spPr>
          <a:xfrm>
            <a:off x="4574425" y="2547400"/>
            <a:ext cx="4328700" cy="17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столько действий помогает не пропустить знак и границу ответа.
</a:t>
            </a:r>
            <a:endParaRPr lang="en-US" sz="2439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251233"/>
            <a:ext cx="34401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Стандартный алгоритм решения линейных неравенств
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и допустимые значения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263175" y="1573300"/>
            <a:ext cx="2084400" cy="146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условия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переводят текст задачи в ограничение: например, рост не ниже 140 см или температура не выше 5°C. Это задаёт направление неравенства.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679275" y="1573300"/>
            <a:ext cx="2084400" cy="146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знака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выбирают знак сравнения: не меньше, не больше, строго больше или строго меньше. От этого зависит, входит ли граница в решение.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095375" y="1573300"/>
            <a:ext cx="2084400" cy="146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ответа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записывают неравенство и проверяют, соответствует ли оно смыслу задачи. Так сразу видны допустимые значения и их границы.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59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775" y="3455975"/>
            <a:ext cx="4833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Числовые неравенства помогают описывать реальные ограничения и находить все допустимые значения. Главное — внимательно следить за знаком при преобразованиях, правильно отмечать границы и при необходимости проверять решение подстановкой.
</a:t>
            </a:r>
            <a:endParaRPr lang="en-US" sz="1222" dirty="0"/>
          </a:p>
        </p:txBody>
      </p:sp>
      <p:sp>
        <p:nvSpPr>
          <p:cNvPr id="3" name="Text 1"/>
          <p:cNvSpPr txBox="1"/>
          <p:nvPr/>
        </p:nvSpPr>
        <p:spPr>
          <a:xfrm>
            <a:off x="88625" y="501700"/>
            <a:ext cx="89406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что важно запомнить
</a:t>
            </a:r>
            <a:endParaRPr lang="en-US" sz="4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2026-07-25T09:09:44Z</dcterms:created>
  <dcterms:modified xsi:type="dcterms:W3CDTF">2026-07-25T09:09:44Z</dcterms:modified>
</cp:coreProperties>
</file>